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58" r:id="rId4"/>
    <p:sldId id="259" r:id="rId5"/>
    <p:sldId id="278" r:id="rId6"/>
    <p:sldId id="279" r:id="rId7"/>
    <p:sldId id="280" r:id="rId8"/>
    <p:sldId id="281" r:id="rId9"/>
    <p:sldId id="282" r:id="rId10"/>
    <p:sldId id="283" r:id="rId11"/>
    <p:sldId id="284" r:id="rId12"/>
    <p:sldId id="285" r:id="rId13"/>
    <p:sldId id="286" r:id="rId14"/>
    <p:sldId id="287" r:id="rId15"/>
    <p:sldId id="262" r:id="rId16"/>
    <p:sldId id="276"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102" d="100"/>
          <a:sy n="102" d="100"/>
        </p:scale>
        <p:origin x="333"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E2AB8-AF3A-4E12-8463-10B7B4CF50F2}" type="datetimeFigureOut">
              <a:rPr lang="de-DE" smtClean="0"/>
              <a:t>04.03.2022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A874E-0B5C-434F-AFB4-D5C1F2CAE807}" type="slidenum">
              <a:rPr lang="de-DE" smtClean="0"/>
              <a:t>‹Nr.›</a:t>
            </a:fld>
            <a:endParaRPr lang="de-DE"/>
          </a:p>
        </p:txBody>
      </p:sp>
    </p:spTree>
    <p:extLst>
      <p:ext uri="{BB962C8B-B14F-4D97-AF65-F5344CB8AC3E}">
        <p14:creationId xmlns:p14="http://schemas.microsoft.com/office/powerpoint/2010/main" val="352321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C710E571-530C-4946-8253-F8791C72C9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878" t="-5632" r="14105" b="50687"/>
          <a:stretch/>
        </p:blipFill>
        <p:spPr>
          <a:xfrm>
            <a:off x="1968000" y="2997004"/>
            <a:ext cx="10224000" cy="3293949"/>
          </a:xfrm>
          <a:prstGeom prst="rect">
            <a:avLst/>
          </a:prstGeom>
        </p:spPr>
      </p:pic>
      <p:sp>
        <p:nvSpPr>
          <p:cNvPr id="2" name="Titel 1">
            <a:extLst>
              <a:ext uri="{FF2B5EF4-FFF2-40B4-BE49-F238E27FC236}">
                <a16:creationId xmlns:a16="http://schemas.microsoft.com/office/drawing/2014/main" id="{21D7597F-CEF9-4F27-9243-60CCCA6B7E0D}"/>
              </a:ext>
            </a:extLst>
          </p:cNvPr>
          <p:cNvSpPr>
            <a:spLocks noGrp="1"/>
          </p:cNvSpPr>
          <p:nvPr>
            <p:ph type="ctrTitle"/>
          </p:nvPr>
        </p:nvSpPr>
        <p:spPr>
          <a:xfrm>
            <a:off x="518400" y="1275851"/>
            <a:ext cx="9901237" cy="1881188"/>
          </a:xfrm>
        </p:spPr>
        <p:txBody>
          <a:bodyPr anchor="ctr"/>
          <a:lstStyle>
            <a:lvl1pPr algn="l">
              <a:defRPr sz="4400"/>
            </a:lvl1pPr>
          </a:lstStyle>
          <a:p>
            <a:r>
              <a:rPr lang="de-DE" dirty="0"/>
              <a:t>Mastertitelformat bearbeiten</a:t>
            </a:r>
          </a:p>
        </p:txBody>
      </p:sp>
      <p:sp>
        <p:nvSpPr>
          <p:cNvPr id="3" name="Untertitel 2">
            <a:extLst>
              <a:ext uri="{FF2B5EF4-FFF2-40B4-BE49-F238E27FC236}">
                <a16:creationId xmlns:a16="http://schemas.microsoft.com/office/drawing/2014/main" id="{33AEE53E-B4A4-4104-A14F-E482D4FCF817}"/>
              </a:ext>
            </a:extLst>
          </p:cNvPr>
          <p:cNvSpPr>
            <a:spLocks noGrp="1"/>
          </p:cNvSpPr>
          <p:nvPr>
            <p:ph type="subTitle" idx="1"/>
          </p:nvPr>
        </p:nvSpPr>
        <p:spPr>
          <a:xfrm>
            <a:off x="518403" y="3249114"/>
            <a:ext cx="9898775" cy="1655762"/>
          </a:xfrm>
        </p:spPr>
        <p:txBody>
          <a:bodyPr>
            <a:normAutofit/>
          </a:bodyPr>
          <a:lstStyle>
            <a:lvl1pPr marL="0" indent="0" algn="l">
              <a:buNone/>
              <a:defRPr sz="2800" b="1">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BDDB3804-947D-4BB3-B4D5-7ED4F73876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2003" y="1629000"/>
            <a:ext cx="1265935" cy="288000"/>
          </a:xfrm>
          <a:prstGeom prst="rect">
            <a:avLst/>
          </a:prstGeom>
        </p:spPr>
      </p:pic>
      <p:pic>
        <p:nvPicPr>
          <p:cNvPr id="12" name="Grafik 11">
            <a:extLst>
              <a:ext uri="{FF2B5EF4-FFF2-40B4-BE49-F238E27FC236}">
                <a16:creationId xmlns:a16="http://schemas.microsoft.com/office/drawing/2014/main" id="{613495AE-BA1B-490C-9451-F7BF79EBD3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8000" y="2349000"/>
            <a:ext cx="1606512" cy="1368000"/>
          </a:xfrm>
          <a:prstGeom prst="rect">
            <a:avLst/>
          </a:prstGeom>
        </p:spPr>
      </p:pic>
      <p:pic>
        <p:nvPicPr>
          <p:cNvPr id="13" name="Grafik 12">
            <a:extLst>
              <a:ext uri="{FF2B5EF4-FFF2-40B4-BE49-F238E27FC236}">
                <a16:creationId xmlns:a16="http://schemas.microsoft.com/office/drawing/2014/main" id="{989C91DA-98AD-4679-96D3-32364BED13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
        <p:nvSpPr>
          <p:cNvPr id="14" name="Rechteck 13">
            <a:extLst>
              <a:ext uri="{FF2B5EF4-FFF2-40B4-BE49-F238E27FC236}">
                <a16:creationId xmlns:a16="http://schemas.microsoft.com/office/drawing/2014/main" id="{509EEA94-67BF-4A6F-BFDF-2FCF43862A6F}"/>
              </a:ext>
            </a:extLst>
          </p:cNvPr>
          <p:cNvSpPr/>
          <p:nvPr userDrawn="1"/>
        </p:nvSpPr>
        <p:spPr>
          <a:xfrm>
            <a:off x="0" y="0"/>
            <a:ext cx="12193200" cy="46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a:extLst>
              <a:ext uri="{FF2B5EF4-FFF2-40B4-BE49-F238E27FC236}">
                <a16:creationId xmlns:a16="http://schemas.microsoft.com/office/drawing/2014/main" id="{FC076E73-8E2A-4323-863E-FB657B36997D}"/>
              </a:ext>
            </a:extLst>
          </p:cNvPr>
          <p:cNvSpPr/>
          <p:nvPr userDrawn="1"/>
        </p:nvSpPr>
        <p:spPr>
          <a:xfrm>
            <a:off x="0" y="6739200"/>
            <a:ext cx="12192000" cy="11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7" name="Grafik 16">
            <a:extLst>
              <a:ext uri="{FF2B5EF4-FFF2-40B4-BE49-F238E27FC236}">
                <a16:creationId xmlns:a16="http://schemas.microsoft.com/office/drawing/2014/main" id="{D3C27E9D-7463-4196-8D82-060FD091672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4537" t="18280" r="6442" b="3436"/>
          <a:stretch/>
        </p:blipFill>
        <p:spPr>
          <a:xfrm>
            <a:off x="0" y="3717000"/>
            <a:ext cx="12192000" cy="3042266"/>
          </a:xfrm>
          <a:prstGeom prst="rect">
            <a:avLst/>
          </a:prstGeom>
        </p:spPr>
      </p:pic>
    </p:spTree>
    <p:extLst>
      <p:ext uri="{BB962C8B-B14F-4D97-AF65-F5344CB8AC3E}">
        <p14:creationId xmlns:p14="http://schemas.microsoft.com/office/powerpoint/2010/main" val="206731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und Inhalt ">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B5715C8A-186E-459B-B87A-D3406A75D7E7}"/>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DE7491B7-2EA6-44BC-94D5-3DBCB617AA9F}"/>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4" name="Textplatzhalter 3">
            <a:extLst>
              <a:ext uri="{FF2B5EF4-FFF2-40B4-BE49-F238E27FC236}">
                <a16:creationId xmlns:a16="http://schemas.microsoft.com/office/drawing/2014/main" id="{B8E9A029-D75B-417F-9DB8-B8AB320EA9C8}"/>
              </a:ext>
            </a:extLst>
          </p:cNvPr>
          <p:cNvSpPr>
            <a:spLocks noGrp="1"/>
          </p:cNvSpPr>
          <p:nvPr>
            <p:ph type="body" sz="half" idx="2"/>
          </p:nvPr>
        </p:nvSpPr>
        <p:spPr>
          <a:xfrm>
            <a:off x="515939" y="5376605"/>
            <a:ext cx="5435600" cy="57334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640F6146-DFEE-4F99-8570-8E02F1A4474E}"/>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Inhaltsplatzhalter 9">
            <a:extLst>
              <a:ext uri="{FF2B5EF4-FFF2-40B4-BE49-F238E27FC236}">
                <a16:creationId xmlns:a16="http://schemas.microsoft.com/office/drawing/2014/main" id="{834EDF1F-371E-43F8-A0CD-641A876C277D}"/>
              </a:ext>
            </a:extLst>
          </p:cNvPr>
          <p:cNvSpPr>
            <a:spLocks noGrp="1"/>
          </p:cNvSpPr>
          <p:nvPr>
            <p:ph sz="quarter" idx="14"/>
          </p:nvPr>
        </p:nvSpPr>
        <p:spPr>
          <a:xfrm>
            <a:off x="6829427" y="1998663"/>
            <a:ext cx="4846639" cy="34099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Bildplatzhalter 4">
            <a:extLst>
              <a:ext uri="{FF2B5EF4-FFF2-40B4-BE49-F238E27FC236}">
                <a16:creationId xmlns:a16="http://schemas.microsoft.com/office/drawing/2014/main" id="{838DC3E4-200D-4DC2-A2EF-29694DDAEC82}"/>
              </a:ext>
            </a:extLst>
          </p:cNvPr>
          <p:cNvSpPr>
            <a:spLocks noGrp="1"/>
          </p:cNvSpPr>
          <p:nvPr>
            <p:ph type="pic" sz="quarter" idx="15"/>
          </p:nvPr>
        </p:nvSpPr>
        <p:spPr>
          <a:xfrm>
            <a:off x="515939" y="1628779"/>
            <a:ext cx="5435600" cy="3242483"/>
          </a:xfrm>
        </p:spPr>
        <p:txBody>
          <a:bodyPr/>
          <a:lstStyle/>
          <a:p>
            <a:endParaRPr lang="de-DE"/>
          </a:p>
        </p:txBody>
      </p:sp>
    </p:spTree>
    <p:extLst>
      <p:ext uri="{BB962C8B-B14F-4D97-AF65-F5344CB8AC3E}">
        <p14:creationId xmlns:p14="http://schemas.microsoft.com/office/powerpoint/2010/main" val="258106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518401" y="1627200"/>
            <a:ext cx="6492875" cy="432117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dirty="0"/>
          </a:p>
        </p:txBody>
      </p:sp>
      <p:sp>
        <p:nvSpPr>
          <p:cNvPr id="4" name="Textplatzhalter 3">
            <a:extLst>
              <a:ext uri="{FF2B5EF4-FFF2-40B4-BE49-F238E27FC236}">
                <a16:creationId xmlns:a16="http://schemas.microsoft.com/office/drawing/2014/main" id="{F5A56A27-597C-4144-BD98-4C9AB6EDC15E}"/>
              </a:ext>
            </a:extLst>
          </p:cNvPr>
          <p:cNvSpPr>
            <a:spLocks noGrp="1"/>
          </p:cNvSpPr>
          <p:nvPr>
            <p:ph type="body" sz="half" idx="2"/>
          </p:nvPr>
        </p:nvSpPr>
        <p:spPr>
          <a:xfrm>
            <a:off x="7544971" y="1628775"/>
            <a:ext cx="4131092" cy="432275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1777182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6244649" y="1628775"/>
            <a:ext cx="5436000" cy="432117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5435600" cy="4321176"/>
          </a:xfrm>
        </p:spPr>
        <p:txBody>
          <a:bodyPr/>
          <a:lstStyle/>
          <a:p>
            <a:endParaRPr lang="de-DE" dirty="0"/>
          </a:p>
        </p:txBody>
      </p:sp>
    </p:spTree>
    <p:extLst>
      <p:ext uri="{BB962C8B-B14F-4D97-AF65-F5344CB8AC3E}">
        <p14:creationId xmlns:p14="http://schemas.microsoft.com/office/powerpoint/2010/main" val="157834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und Inhalt">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4227252" y="1628779"/>
            <a:ext cx="3420000" cy="20161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3420000" cy="2016000"/>
          </a:xfrm>
        </p:spPr>
        <p:txBody>
          <a:bodyPr/>
          <a:lstStyle/>
          <a:p>
            <a:endParaRPr lang="de-DE" dirty="0"/>
          </a:p>
        </p:txBody>
      </p:sp>
      <p:sp>
        <p:nvSpPr>
          <p:cNvPr id="8" name="Bildplatzhalter 7">
            <a:extLst>
              <a:ext uri="{FF2B5EF4-FFF2-40B4-BE49-F238E27FC236}">
                <a16:creationId xmlns:a16="http://schemas.microsoft.com/office/drawing/2014/main" id="{91CEAED0-2572-4764-BFC8-0EB8D9263744}"/>
              </a:ext>
            </a:extLst>
          </p:cNvPr>
          <p:cNvSpPr>
            <a:spLocks noGrp="1"/>
          </p:cNvSpPr>
          <p:nvPr>
            <p:ph type="pic" sz="quarter" idx="14"/>
          </p:nvPr>
        </p:nvSpPr>
        <p:spPr>
          <a:xfrm>
            <a:off x="518400" y="3933825"/>
            <a:ext cx="3420000" cy="2016000"/>
          </a:xfrm>
        </p:spPr>
        <p:txBody>
          <a:bodyPr/>
          <a:lstStyle/>
          <a:p>
            <a:endParaRPr lang="de-DE"/>
          </a:p>
        </p:txBody>
      </p:sp>
      <p:sp>
        <p:nvSpPr>
          <p:cNvPr id="11" name="Bildplatzhalter 10">
            <a:extLst>
              <a:ext uri="{FF2B5EF4-FFF2-40B4-BE49-F238E27FC236}">
                <a16:creationId xmlns:a16="http://schemas.microsoft.com/office/drawing/2014/main" id="{4C2D890D-044C-4691-AB68-CB188520F475}"/>
              </a:ext>
            </a:extLst>
          </p:cNvPr>
          <p:cNvSpPr>
            <a:spLocks noGrp="1"/>
          </p:cNvSpPr>
          <p:nvPr>
            <p:ph type="pic" sz="quarter" idx="15"/>
          </p:nvPr>
        </p:nvSpPr>
        <p:spPr>
          <a:xfrm>
            <a:off x="4226400" y="3934800"/>
            <a:ext cx="3420000" cy="2016000"/>
          </a:xfrm>
        </p:spPr>
        <p:txBody>
          <a:bodyPr/>
          <a:lstStyle/>
          <a:p>
            <a:endParaRPr lang="de-DE" dirty="0"/>
          </a:p>
        </p:txBody>
      </p:sp>
      <p:sp>
        <p:nvSpPr>
          <p:cNvPr id="13" name="Textplatzhalter 12">
            <a:extLst>
              <a:ext uri="{FF2B5EF4-FFF2-40B4-BE49-F238E27FC236}">
                <a16:creationId xmlns:a16="http://schemas.microsoft.com/office/drawing/2014/main" id="{C4D54777-BC54-419F-A591-F261EAF105F1}"/>
              </a:ext>
            </a:extLst>
          </p:cNvPr>
          <p:cNvSpPr>
            <a:spLocks noGrp="1"/>
          </p:cNvSpPr>
          <p:nvPr>
            <p:ph type="body" sz="quarter" idx="16"/>
          </p:nvPr>
        </p:nvSpPr>
        <p:spPr>
          <a:xfrm>
            <a:off x="8258175" y="1628775"/>
            <a:ext cx="3417888"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238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E5A1B41-368E-4153-B916-7574602DD62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C9DE28-F024-4AFD-8810-BFDA1385AF7A}"/>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3" name="Bildplatzhalter 2">
            <a:extLst>
              <a:ext uri="{FF2B5EF4-FFF2-40B4-BE49-F238E27FC236}">
                <a16:creationId xmlns:a16="http://schemas.microsoft.com/office/drawing/2014/main" id="{EEC88953-A785-47B1-AFF9-BDB1C5184210}"/>
              </a:ext>
            </a:extLst>
          </p:cNvPr>
          <p:cNvSpPr>
            <a:spLocks noGrp="1"/>
          </p:cNvSpPr>
          <p:nvPr>
            <p:ph type="pic" idx="1"/>
          </p:nvPr>
        </p:nvSpPr>
        <p:spPr>
          <a:xfrm>
            <a:off x="4227252" y="1628779"/>
            <a:ext cx="3420000" cy="20161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de-DE" dirty="0"/>
          </a:p>
        </p:txBody>
      </p:sp>
      <p:sp>
        <p:nvSpPr>
          <p:cNvPr id="7" name="Foliennummernplatzhalter 6">
            <a:extLst>
              <a:ext uri="{FF2B5EF4-FFF2-40B4-BE49-F238E27FC236}">
                <a16:creationId xmlns:a16="http://schemas.microsoft.com/office/drawing/2014/main" id="{44FFDE8D-8561-403A-94F6-0991E423D18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10" name="Bildplatzhalter 9">
            <a:extLst>
              <a:ext uri="{FF2B5EF4-FFF2-40B4-BE49-F238E27FC236}">
                <a16:creationId xmlns:a16="http://schemas.microsoft.com/office/drawing/2014/main" id="{09A411B8-031D-4B1D-B393-ED20621F0720}"/>
              </a:ext>
            </a:extLst>
          </p:cNvPr>
          <p:cNvSpPr>
            <a:spLocks noGrp="1"/>
          </p:cNvSpPr>
          <p:nvPr>
            <p:ph type="pic" sz="quarter" idx="13"/>
          </p:nvPr>
        </p:nvSpPr>
        <p:spPr>
          <a:xfrm>
            <a:off x="518400" y="1628774"/>
            <a:ext cx="3456000" cy="2016000"/>
          </a:xfrm>
        </p:spPr>
        <p:txBody>
          <a:bodyPr/>
          <a:lstStyle/>
          <a:p>
            <a:endParaRPr lang="de-DE" dirty="0"/>
          </a:p>
        </p:txBody>
      </p:sp>
      <p:sp>
        <p:nvSpPr>
          <p:cNvPr id="8" name="Bildplatzhalter 7">
            <a:extLst>
              <a:ext uri="{FF2B5EF4-FFF2-40B4-BE49-F238E27FC236}">
                <a16:creationId xmlns:a16="http://schemas.microsoft.com/office/drawing/2014/main" id="{91CEAED0-2572-4764-BFC8-0EB8D9263744}"/>
              </a:ext>
            </a:extLst>
          </p:cNvPr>
          <p:cNvSpPr>
            <a:spLocks noGrp="1"/>
          </p:cNvSpPr>
          <p:nvPr>
            <p:ph type="pic" sz="quarter" idx="14"/>
          </p:nvPr>
        </p:nvSpPr>
        <p:spPr>
          <a:xfrm>
            <a:off x="518400" y="3933825"/>
            <a:ext cx="3456000" cy="2016000"/>
          </a:xfrm>
        </p:spPr>
        <p:txBody>
          <a:bodyPr/>
          <a:lstStyle/>
          <a:p>
            <a:endParaRPr lang="de-DE"/>
          </a:p>
        </p:txBody>
      </p:sp>
      <p:sp>
        <p:nvSpPr>
          <p:cNvPr id="11" name="Bildplatzhalter 10">
            <a:extLst>
              <a:ext uri="{FF2B5EF4-FFF2-40B4-BE49-F238E27FC236}">
                <a16:creationId xmlns:a16="http://schemas.microsoft.com/office/drawing/2014/main" id="{4C2D890D-044C-4691-AB68-CB188520F475}"/>
              </a:ext>
            </a:extLst>
          </p:cNvPr>
          <p:cNvSpPr>
            <a:spLocks noGrp="1"/>
          </p:cNvSpPr>
          <p:nvPr>
            <p:ph type="pic" sz="quarter" idx="15"/>
          </p:nvPr>
        </p:nvSpPr>
        <p:spPr>
          <a:xfrm>
            <a:off x="4226400" y="3934800"/>
            <a:ext cx="3420000" cy="2016000"/>
          </a:xfrm>
        </p:spPr>
        <p:txBody>
          <a:bodyPr/>
          <a:lstStyle/>
          <a:p>
            <a:endParaRPr lang="de-DE" dirty="0"/>
          </a:p>
        </p:txBody>
      </p:sp>
      <p:sp>
        <p:nvSpPr>
          <p:cNvPr id="5" name="Bildplatzhalter 4">
            <a:extLst>
              <a:ext uri="{FF2B5EF4-FFF2-40B4-BE49-F238E27FC236}">
                <a16:creationId xmlns:a16="http://schemas.microsoft.com/office/drawing/2014/main" id="{1C0ED0CB-30C9-42CC-BEEF-DE812CDCEA82}"/>
              </a:ext>
            </a:extLst>
          </p:cNvPr>
          <p:cNvSpPr>
            <a:spLocks noGrp="1"/>
          </p:cNvSpPr>
          <p:nvPr>
            <p:ph type="pic" sz="quarter" idx="16"/>
          </p:nvPr>
        </p:nvSpPr>
        <p:spPr>
          <a:xfrm>
            <a:off x="7940676" y="1628779"/>
            <a:ext cx="3420000" cy="2016125"/>
          </a:xfrm>
        </p:spPr>
        <p:txBody>
          <a:bodyPr/>
          <a:lstStyle/>
          <a:p>
            <a:endParaRPr lang="de-DE"/>
          </a:p>
        </p:txBody>
      </p:sp>
      <p:sp>
        <p:nvSpPr>
          <p:cNvPr id="16" name="Bildplatzhalter 15">
            <a:extLst>
              <a:ext uri="{FF2B5EF4-FFF2-40B4-BE49-F238E27FC236}">
                <a16:creationId xmlns:a16="http://schemas.microsoft.com/office/drawing/2014/main" id="{B5614DA7-23A7-4EB7-87DD-61F717B535AC}"/>
              </a:ext>
            </a:extLst>
          </p:cNvPr>
          <p:cNvSpPr>
            <a:spLocks noGrp="1"/>
          </p:cNvSpPr>
          <p:nvPr>
            <p:ph type="pic" sz="quarter" idx="18"/>
          </p:nvPr>
        </p:nvSpPr>
        <p:spPr>
          <a:xfrm>
            <a:off x="7941600" y="3934804"/>
            <a:ext cx="3420000" cy="2016125"/>
          </a:xfrm>
        </p:spPr>
        <p:txBody>
          <a:bodyPr/>
          <a:lstStyle/>
          <a:p>
            <a:endParaRPr lang="de-DE"/>
          </a:p>
        </p:txBody>
      </p:sp>
    </p:spTree>
    <p:extLst>
      <p:ext uri="{BB962C8B-B14F-4D97-AF65-F5344CB8AC3E}">
        <p14:creationId xmlns:p14="http://schemas.microsoft.com/office/powerpoint/2010/main" val="183859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2DCDAAE3-B96D-4E6E-BF57-D685B77F7FDA}"/>
              </a:ext>
            </a:extLst>
          </p:cNvPr>
          <p:cNvSpPr>
            <a:spLocks noGrp="1"/>
          </p:cNvSpPr>
          <p:nvPr>
            <p:ph type="ftr" sz="quarter" idx="11"/>
          </p:nvPr>
        </p:nvSpPr>
        <p:spPr>
          <a:xfrm>
            <a:off x="518403" y="6311109"/>
            <a:ext cx="7267575" cy="547200"/>
          </a:xfrm>
        </p:spPr>
        <p:txBody>
          <a:bodyPr/>
          <a:lstStyle/>
          <a:p>
            <a:r>
              <a:rPr lang="de-DE" dirty="0"/>
              <a:t>bag-selbsthilfe.de</a:t>
            </a:r>
          </a:p>
        </p:txBody>
      </p:sp>
      <p:sp>
        <p:nvSpPr>
          <p:cNvPr id="3" name="Inhaltsplatzhalter 2">
            <a:extLst>
              <a:ext uri="{FF2B5EF4-FFF2-40B4-BE49-F238E27FC236}">
                <a16:creationId xmlns:a16="http://schemas.microsoft.com/office/drawing/2014/main" id="{AC9E3EFD-702B-4D42-AB94-19563EE6E4FB}"/>
              </a:ext>
            </a:extLst>
          </p:cNvPr>
          <p:cNvSpPr>
            <a:spLocks noGrp="1"/>
          </p:cNvSpPr>
          <p:nvPr>
            <p:ph idx="1"/>
          </p:nvPr>
        </p:nvSpPr>
        <p:spPr>
          <a:xfrm>
            <a:off x="518402" y="1628775"/>
            <a:ext cx="9905761"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79A44D2E-E452-4FBD-8CE2-9F0A6CA0062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7" name="Titel 6">
            <a:extLst>
              <a:ext uri="{FF2B5EF4-FFF2-40B4-BE49-F238E27FC236}">
                <a16:creationId xmlns:a16="http://schemas.microsoft.com/office/drawing/2014/main" id="{94E3B84D-F899-438A-93E9-50FE1B3AD0DC}"/>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2855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Aufzählung mit Zahl">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2DCDAAE3-B96D-4E6E-BF57-D685B77F7FDA}"/>
              </a:ext>
            </a:extLst>
          </p:cNvPr>
          <p:cNvSpPr>
            <a:spLocks noGrp="1"/>
          </p:cNvSpPr>
          <p:nvPr>
            <p:ph type="ftr" sz="quarter" idx="11"/>
          </p:nvPr>
        </p:nvSpPr>
        <p:spPr>
          <a:xfrm>
            <a:off x="518403" y="6311109"/>
            <a:ext cx="7267575" cy="547200"/>
          </a:xfrm>
        </p:spPr>
        <p:txBody>
          <a:bodyPr/>
          <a:lstStyle/>
          <a:p>
            <a:r>
              <a:rPr lang="de-DE" dirty="0"/>
              <a:t>bag-selbsthilfe.de</a:t>
            </a:r>
          </a:p>
        </p:txBody>
      </p:sp>
      <p:sp>
        <p:nvSpPr>
          <p:cNvPr id="3" name="Inhaltsplatzhalter 2">
            <a:extLst>
              <a:ext uri="{FF2B5EF4-FFF2-40B4-BE49-F238E27FC236}">
                <a16:creationId xmlns:a16="http://schemas.microsoft.com/office/drawing/2014/main" id="{AC9E3EFD-702B-4D42-AB94-19563EE6E4FB}"/>
              </a:ext>
            </a:extLst>
          </p:cNvPr>
          <p:cNvSpPr>
            <a:spLocks noGrp="1"/>
          </p:cNvSpPr>
          <p:nvPr>
            <p:ph idx="1"/>
          </p:nvPr>
        </p:nvSpPr>
        <p:spPr>
          <a:xfrm>
            <a:off x="518402" y="1628775"/>
            <a:ext cx="9905761" cy="4321175"/>
          </a:xfrm>
        </p:spPr>
        <p:txBody>
          <a:bodyPr/>
          <a:lstStyle>
            <a:lvl1pPr marL="395990" indent="-395990">
              <a:buClr>
                <a:schemeClr val="accent2"/>
              </a:buClr>
              <a:buFont typeface="+mj-lt"/>
              <a:buAutoNum type="arabicPeriod"/>
              <a:defRPr/>
            </a:lvl1pPr>
            <a:lvl2pPr marL="719982">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79A44D2E-E452-4FBD-8CE2-9F0A6CA00629}"/>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4" name="Titel 3">
            <a:extLst>
              <a:ext uri="{FF2B5EF4-FFF2-40B4-BE49-F238E27FC236}">
                <a16:creationId xmlns:a16="http://schemas.microsoft.com/office/drawing/2014/main" id="{E0D49C6F-4731-45A6-95BF-3133B37763E7}"/>
              </a:ext>
            </a:extLst>
          </p:cNvPr>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27320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5AE01CA0-D7BF-4B08-B521-7CE71E5472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907" r="17842" b="58005"/>
          <a:stretch/>
        </p:blipFill>
        <p:spPr>
          <a:xfrm>
            <a:off x="0" y="2760813"/>
            <a:ext cx="12192000" cy="4097191"/>
          </a:xfrm>
          <a:prstGeom prst="rect">
            <a:avLst/>
          </a:prstGeom>
        </p:spPr>
      </p:pic>
      <p:sp>
        <p:nvSpPr>
          <p:cNvPr id="5" name="Fußzeilenplatzhalter 4">
            <a:extLst>
              <a:ext uri="{FF2B5EF4-FFF2-40B4-BE49-F238E27FC236}">
                <a16:creationId xmlns:a16="http://schemas.microsoft.com/office/drawing/2014/main" id="{647CD816-5BAA-47E1-9139-BA626578FE7F}"/>
              </a:ext>
            </a:extLst>
          </p:cNvPr>
          <p:cNvSpPr>
            <a:spLocks noGrp="1"/>
          </p:cNvSpPr>
          <p:nvPr>
            <p:ph type="ftr" sz="quarter" idx="11"/>
          </p:nvPr>
        </p:nvSpPr>
        <p:spPr>
          <a:xfrm>
            <a:off x="518403" y="6078345"/>
            <a:ext cx="7267575" cy="547200"/>
          </a:xfrm>
        </p:spPr>
        <p:txBody>
          <a:bodyPr/>
          <a:lstStyle/>
          <a:p>
            <a:r>
              <a:rPr lang="de-DE" dirty="0"/>
              <a:t>bag-selbsthilfe.de</a:t>
            </a:r>
          </a:p>
        </p:txBody>
      </p:sp>
      <p:sp>
        <p:nvSpPr>
          <p:cNvPr id="3" name="Textplatzhalter 2">
            <a:extLst>
              <a:ext uri="{FF2B5EF4-FFF2-40B4-BE49-F238E27FC236}">
                <a16:creationId xmlns:a16="http://schemas.microsoft.com/office/drawing/2014/main" id="{D69FFCC3-974A-402C-88D1-2C38CF07AAA6}"/>
              </a:ext>
            </a:extLst>
          </p:cNvPr>
          <p:cNvSpPr>
            <a:spLocks noGrp="1"/>
          </p:cNvSpPr>
          <p:nvPr>
            <p:ph type="body" idx="1"/>
          </p:nvPr>
        </p:nvSpPr>
        <p:spPr>
          <a:xfrm>
            <a:off x="515941" y="3148974"/>
            <a:ext cx="9706585" cy="1500187"/>
          </a:xfrm>
        </p:spPr>
        <p:txBody>
          <a:bodyPr>
            <a:normAutofit/>
          </a:bodyPr>
          <a:lstStyle>
            <a:lvl1pPr marL="0" indent="0">
              <a:spcBef>
                <a:spcPts val="0"/>
              </a:spcBef>
              <a:spcAft>
                <a:spcPts val="1200"/>
              </a:spcAft>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dirty="0"/>
              <a:t>Mastertextformat bearbeiten</a:t>
            </a:r>
          </a:p>
        </p:txBody>
      </p:sp>
      <p:sp>
        <p:nvSpPr>
          <p:cNvPr id="7" name="Titel 6">
            <a:extLst>
              <a:ext uri="{FF2B5EF4-FFF2-40B4-BE49-F238E27FC236}">
                <a16:creationId xmlns:a16="http://schemas.microsoft.com/office/drawing/2014/main" id="{58BAEB29-716C-4BB1-875A-FBD546AEACFE}"/>
              </a:ext>
            </a:extLst>
          </p:cNvPr>
          <p:cNvSpPr>
            <a:spLocks noGrp="1"/>
          </p:cNvSpPr>
          <p:nvPr>
            <p:ph type="title"/>
          </p:nvPr>
        </p:nvSpPr>
        <p:spPr>
          <a:xfrm>
            <a:off x="518402" y="1628775"/>
            <a:ext cx="9694863" cy="1415050"/>
          </a:xfrm>
        </p:spPr>
        <p:txBody>
          <a:bodyPr anchor="t"/>
          <a:lstStyle/>
          <a:p>
            <a:r>
              <a:rPr lang="de-DE" dirty="0"/>
              <a:t>Mastertitelformat bearbeiten</a:t>
            </a:r>
          </a:p>
        </p:txBody>
      </p:sp>
      <p:sp>
        <p:nvSpPr>
          <p:cNvPr id="9" name="Rechteck 8">
            <a:extLst>
              <a:ext uri="{FF2B5EF4-FFF2-40B4-BE49-F238E27FC236}">
                <a16:creationId xmlns:a16="http://schemas.microsoft.com/office/drawing/2014/main" id="{5F518019-A490-48B6-AB9F-CC812D281E39}"/>
              </a:ext>
            </a:extLst>
          </p:cNvPr>
          <p:cNvSpPr/>
          <p:nvPr userDrawn="1"/>
        </p:nvSpPr>
        <p:spPr>
          <a:xfrm>
            <a:off x="0" y="0"/>
            <a:ext cx="12192000" cy="4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8DAD9294-E2C8-4BAD-B036-1834069E47B3}"/>
              </a:ext>
            </a:extLst>
          </p:cNvPr>
          <p:cNvSpPr/>
          <p:nvPr userDrawn="1"/>
        </p:nvSpPr>
        <p:spPr>
          <a:xfrm>
            <a:off x="0" y="6739200"/>
            <a:ext cx="12192000" cy="11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1" name="Grafik 10">
            <a:extLst>
              <a:ext uri="{FF2B5EF4-FFF2-40B4-BE49-F238E27FC236}">
                <a16:creationId xmlns:a16="http://schemas.microsoft.com/office/drawing/2014/main" id="{D08C4BB6-FB2F-4984-9C53-B0DCAFC991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Tree>
    <p:extLst>
      <p:ext uri="{BB962C8B-B14F-4D97-AF65-F5344CB8AC3E}">
        <p14:creationId xmlns:p14="http://schemas.microsoft.com/office/powerpoint/2010/main" val="238086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F166C06A-95CE-45CB-BA2A-AF95C43E1462}"/>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CEEDB5A9-36BB-4E6A-8460-0D6D62EDA326}"/>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1ADC994C-5D6D-4DB9-B89C-18E3A9089205}"/>
              </a:ext>
            </a:extLst>
          </p:cNvPr>
          <p:cNvSpPr>
            <a:spLocks noGrp="1"/>
          </p:cNvSpPr>
          <p:nvPr>
            <p:ph sz="half" idx="1"/>
          </p:nvPr>
        </p:nvSpPr>
        <p:spPr>
          <a:xfrm>
            <a:off x="518401" y="1628775"/>
            <a:ext cx="5433139"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8D924BF-A634-4348-8036-91660FD08E26}"/>
              </a:ext>
            </a:extLst>
          </p:cNvPr>
          <p:cNvSpPr>
            <a:spLocks noGrp="1"/>
          </p:cNvSpPr>
          <p:nvPr>
            <p:ph sz="half" idx="2"/>
          </p:nvPr>
        </p:nvSpPr>
        <p:spPr>
          <a:xfrm>
            <a:off x="6240466" y="1628775"/>
            <a:ext cx="5435601" cy="43211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459BC95A-1C71-4130-A4A8-EB71C3ED2862}"/>
              </a:ext>
            </a:extLst>
          </p:cNvPr>
          <p:cNvSpPr>
            <a:spLocks noGrp="1"/>
          </p:cNvSpPr>
          <p:nvPr>
            <p:ph type="sldNum" sz="quarter" idx="12"/>
          </p:nvPr>
        </p:nvSpPr>
        <p:spPr>
          <a:xfrm>
            <a:off x="10417177" y="6310800"/>
            <a:ext cx="1774825" cy="547200"/>
          </a:xfrm>
        </p:spPr>
        <p:txBody>
          <a:bodyPr/>
          <a:lstStyle/>
          <a:p>
            <a:fld id="{2E27387F-0FE2-4320-9642-0B95519C7C85}" type="slidenum">
              <a:rPr lang="de-DE" smtClean="0"/>
              <a:t>‹Nr.›</a:t>
            </a:fld>
            <a:endParaRPr lang="de-DE" dirty="0"/>
          </a:p>
        </p:txBody>
      </p:sp>
    </p:spTree>
    <p:extLst>
      <p:ext uri="{BB962C8B-B14F-4D97-AF65-F5344CB8AC3E}">
        <p14:creationId xmlns:p14="http://schemas.microsoft.com/office/powerpoint/2010/main" val="368903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FA49C1FD-7C1C-4A68-AEB8-68E3C5B35DD8}"/>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A9F56779-16FD-42DD-B8EF-5C96225E8A4A}"/>
              </a:ext>
            </a:extLst>
          </p:cNvPr>
          <p:cNvSpPr>
            <a:spLocks noGrp="1"/>
          </p:cNvSpPr>
          <p:nvPr>
            <p:ph type="title"/>
          </p:nvPr>
        </p:nvSpPr>
        <p:spPr>
          <a:xfrm>
            <a:off x="518400" y="0"/>
            <a:ext cx="9694800" cy="1220400"/>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BFA26518-C22D-447B-8BE8-8BD481E9BF42}"/>
              </a:ext>
            </a:extLst>
          </p:cNvPr>
          <p:cNvSpPr>
            <a:spLocks noGrp="1"/>
          </p:cNvSpPr>
          <p:nvPr>
            <p:ph type="body" idx="1"/>
          </p:nvPr>
        </p:nvSpPr>
        <p:spPr>
          <a:xfrm>
            <a:off x="518401" y="1627200"/>
            <a:ext cx="5433139" cy="823912"/>
          </a:xfrm>
        </p:spPr>
        <p:txBody>
          <a:bodyPr anchor="t">
            <a:normAutofit/>
          </a:bodyPr>
          <a:lstStyle>
            <a:lvl1pPr marL="0" indent="0">
              <a:spcBef>
                <a:spcPts val="0"/>
              </a:spcBef>
              <a:spcAft>
                <a:spcPts val="0"/>
              </a:spcAft>
              <a:buNone/>
              <a:defRPr sz="28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a:t>Mastertextformat </a:t>
            </a:r>
          </a:p>
          <a:p>
            <a:pPr lvl="0"/>
            <a:r>
              <a:rPr lang="de-DE" dirty="0"/>
              <a:t>bearbeiten</a:t>
            </a:r>
          </a:p>
        </p:txBody>
      </p:sp>
      <p:sp>
        <p:nvSpPr>
          <p:cNvPr id="4" name="Inhaltsplatzhalter 3">
            <a:extLst>
              <a:ext uri="{FF2B5EF4-FFF2-40B4-BE49-F238E27FC236}">
                <a16:creationId xmlns:a16="http://schemas.microsoft.com/office/drawing/2014/main" id="{262CBE11-5021-402F-98B7-C1C15231B00F}"/>
              </a:ext>
            </a:extLst>
          </p:cNvPr>
          <p:cNvSpPr>
            <a:spLocks noGrp="1"/>
          </p:cNvSpPr>
          <p:nvPr>
            <p:ph sz="half" idx="2"/>
          </p:nvPr>
        </p:nvSpPr>
        <p:spPr>
          <a:xfrm>
            <a:off x="518401" y="2505079"/>
            <a:ext cx="5433139" cy="34448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A41AAB7-E52E-4183-95D9-C0247B0EE3D3}"/>
              </a:ext>
            </a:extLst>
          </p:cNvPr>
          <p:cNvSpPr>
            <a:spLocks noGrp="1"/>
          </p:cNvSpPr>
          <p:nvPr>
            <p:ph type="body" sz="quarter" idx="3"/>
          </p:nvPr>
        </p:nvSpPr>
        <p:spPr>
          <a:xfrm>
            <a:off x="6240466" y="1627200"/>
            <a:ext cx="5435599" cy="823912"/>
          </a:xfrm>
        </p:spPr>
        <p:txBody>
          <a:bodyPr anchor="t">
            <a:normAutofit/>
          </a:bodyPr>
          <a:lstStyle>
            <a:lvl1pPr marL="0" indent="0">
              <a:spcBef>
                <a:spcPts val="0"/>
              </a:spcBef>
              <a:spcAft>
                <a:spcPts val="0"/>
              </a:spcAft>
              <a:buNone/>
              <a:defRPr sz="2800" b="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B3378228-9FFA-4B16-A8D1-E4DA61B7C31F}"/>
              </a:ext>
            </a:extLst>
          </p:cNvPr>
          <p:cNvSpPr>
            <a:spLocks noGrp="1"/>
          </p:cNvSpPr>
          <p:nvPr>
            <p:ph sz="quarter" idx="4"/>
          </p:nvPr>
        </p:nvSpPr>
        <p:spPr>
          <a:xfrm>
            <a:off x="6240466" y="2505604"/>
            <a:ext cx="5435599" cy="34448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a:extLst>
              <a:ext uri="{FF2B5EF4-FFF2-40B4-BE49-F238E27FC236}">
                <a16:creationId xmlns:a16="http://schemas.microsoft.com/office/drawing/2014/main" id="{AC918CAC-E562-4284-AA0D-87ACB176805B}"/>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261414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E8F8107-8562-4F6A-AC86-0AD30B45886A}"/>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F176F131-FDFB-4199-A972-2479BC4938CD}"/>
              </a:ext>
            </a:extLst>
          </p:cNvPr>
          <p:cNvSpPr>
            <a:spLocks noGrp="1"/>
          </p:cNvSpPr>
          <p:nvPr>
            <p:ph type="title"/>
          </p:nvPr>
        </p:nvSpPr>
        <p:spPr/>
        <p:txBody>
          <a:bodyPr/>
          <a:lstStyle/>
          <a:p>
            <a:r>
              <a:rPr lang="de-DE" dirty="0"/>
              <a:t>Mastertitelformat bearbeiten</a:t>
            </a:r>
          </a:p>
        </p:txBody>
      </p:sp>
      <p:sp>
        <p:nvSpPr>
          <p:cNvPr id="5" name="Foliennummernplatzhalter 4">
            <a:extLst>
              <a:ext uri="{FF2B5EF4-FFF2-40B4-BE49-F238E27FC236}">
                <a16:creationId xmlns:a16="http://schemas.microsoft.com/office/drawing/2014/main" id="{E91ACB2D-704D-4AAF-9F08-E8EF447C8CBF}"/>
              </a:ext>
            </a:extLst>
          </p:cNvPr>
          <p:cNvSpPr>
            <a:spLocks noGrp="1"/>
          </p:cNvSpPr>
          <p:nvPr>
            <p:ph type="sldNum" sz="quarter" idx="12"/>
          </p:nvPr>
        </p:nvSpPr>
        <p:spPr/>
        <p:txBody>
          <a:bodyPr/>
          <a:lstStyle/>
          <a:p>
            <a:fld id="{2E27387F-0FE2-4320-9642-0B95519C7C85}" type="slidenum">
              <a:rPr lang="de-DE" smtClean="0"/>
              <a:t>‹Nr.›</a:t>
            </a:fld>
            <a:endParaRPr lang="de-DE"/>
          </a:p>
        </p:txBody>
      </p:sp>
    </p:spTree>
    <p:extLst>
      <p:ext uri="{BB962C8B-B14F-4D97-AF65-F5344CB8AC3E}">
        <p14:creationId xmlns:p14="http://schemas.microsoft.com/office/powerpoint/2010/main" val="7716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CBEB6F1-4CD7-43CB-9F74-CCF4E6582CC2}"/>
              </a:ext>
            </a:extLst>
          </p:cNvPr>
          <p:cNvSpPr>
            <a:spLocks noGrp="1"/>
          </p:cNvSpPr>
          <p:nvPr>
            <p:ph type="ftr" sz="quarter" idx="11"/>
          </p:nvPr>
        </p:nvSpPr>
        <p:spPr/>
        <p:txBody>
          <a:bodyPr/>
          <a:lstStyle/>
          <a:p>
            <a:r>
              <a:rPr lang="de-DE" dirty="0"/>
              <a:t>bag-selbsthilfe.de</a:t>
            </a:r>
          </a:p>
        </p:txBody>
      </p:sp>
      <p:sp>
        <p:nvSpPr>
          <p:cNvPr id="4" name="Foliennummernplatzhalter 3">
            <a:extLst>
              <a:ext uri="{FF2B5EF4-FFF2-40B4-BE49-F238E27FC236}">
                <a16:creationId xmlns:a16="http://schemas.microsoft.com/office/drawing/2014/main" id="{FF6FC1B5-0AAB-4534-B876-3410DBD15ED4}"/>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5" name="Rechteck 4">
            <a:extLst>
              <a:ext uri="{FF2B5EF4-FFF2-40B4-BE49-F238E27FC236}">
                <a16:creationId xmlns:a16="http://schemas.microsoft.com/office/drawing/2014/main" id="{43676812-BF53-4170-950E-8E4285B74B2D}"/>
              </a:ext>
            </a:extLst>
          </p:cNvPr>
          <p:cNvSpPr/>
          <p:nvPr userDrawn="1"/>
        </p:nvSpPr>
        <p:spPr>
          <a:xfrm>
            <a:off x="10416000" y="1"/>
            <a:ext cx="1776000" cy="1269000"/>
          </a:xfrm>
          <a:prstGeom prst="rect">
            <a:avLst/>
          </a:prstGeom>
          <a:gradFill>
            <a:gsLst>
              <a:gs pos="100000">
                <a:schemeClr val="accent1">
                  <a:alpha val="5000"/>
                </a:schemeClr>
              </a:gs>
              <a:gs pos="0">
                <a:schemeClr val="accent1">
                  <a:lumMod val="100000"/>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6" name="Grafik 5">
            <a:extLst>
              <a:ext uri="{FF2B5EF4-FFF2-40B4-BE49-F238E27FC236}">
                <a16:creationId xmlns:a16="http://schemas.microsoft.com/office/drawing/2014/main" id="{8591146E-B987-48B4-87F9-04FD10F3B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Tree>
    <p:extLst>
      <p:ext uri="{BB962C8B-B14F-4D97-AF65-F5344CB8AC3E}">
        <p14:creationId xmlns:p14="http://schemas.microsoft.com/office/powerpoint/2010/main" val="1125612672"/>
      </p:ext>
    </p:extLst>
  </p:cSld>
  <p:clrMapOvr>
    <a:masterClrMapping/>
  </p:clrMapOvr>
  <p:extLst mod="1">
    <p:ext uri="{DCECCB84-F9BA-43D5-87BE-67443E8EF086}">
      <p15:sldGuideLst xmlns:p15="http://schemas.microsoft.com/office/powerpoint/2012/main">
        <p15:guide id="1" orient="horz" pos="799" userDrawn="1">
          <p15:clr>
            <a:srgbClr val="FBAE40"/>
          </p15:clr>
        </p15:guide>
        <p15:guide id="2" orient="horz" pos="2387" userDrawn="1">
          <p15:clr>
            <a:srgbClr val="FBAE40"/>
          </p15:clr>
        </p15:guide>
        <p15:guide id="3" orient="horz" pos="2296" userDrawn="1">
          <p15:clr>
            <a:srgbClr val="FBAE40"/>
          </p15:clr>
        </p15:guide>
        <p15:guide id="4" orient="horz" pos="24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Rahmen und Inhalt ">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B5715C8A-186E-459B-B87A-D3406A75D7E7}"/>
              </a:ext>
            </a:extLst>
          </p:cNvPr>
          <p:cNvSpPr>
            <a:spLocks noGrp="1"/>
          </p:cNvSpPr>
          <p:nvPr>
            <p:ph type="ftr" sz="quarter" idx="11"/>
          </p:nvPr>
        </p:nvSpPr>
        <p:spPr/>
        <p:txBody>
          <a:bodyPr/>
          <a:lstStyle/>
          <a:p>
            <a:r>
              <a:rPr lang="de-DE" dirty="0"/>
              <a:t>bag-selbsthilfe.de</a:t>
            </a:r>
          </a:p>
        </p:txBody>
      </p:sp>
      <p:sp>
        <p:nvSpPr>
          <p:cNvPr id="2" name="Titel 1">
            <a:extLst>
              <a:ext uri="{FF2B5EF4-FFF2-40B4-BE49-F238E27FC236}">
                <a16:creationId xmlns:a16="http://schemas.microsoft.com/office/drawing/2014/main" id="{DE7491B7-2EA6-44BC-94D5-3DBCB617AA9F}"/>
              </a:ext>
            </a:extLst>
          </p:cNvPr>
          <p:cNvSpPr>
            <a:spLocks noGrp="1"/>
          </p:cNvSpPr>
          <p:nvPr>
            <p:ph type="title"/>
          </p:nvPr>
        </p:nvSpPr>
        <p:spPr>
          <a:xfrm>
            <a:off x="518400" y="0"/>
            <a:ext cx="9694800" cy="1220400"/>
          </a:xfrm>
        </p:spPr>
        <p:txBody>
          <a:bodyPr anchor="ctr"/>
          <a:lstStyle>
            <a:lvl1pPr>
              <a:defRPr sz="4000"/>
            </a:lvl1pPr>
          </a:lstStyle>
          <a:p>
            <a:r>
              <a:rPr lang="de-DE" dirty="0"/>
              <a:t>Mastertitelformat bearbeiten</a:t>
            </a:r>
          </a:p>
        </p:txBody>
      </p:sp>
      <p:sp>
        <p:nvSpPr>
          <p:cNvPr id="4" name="Textplatzhalter 3">
            <a:extLst>
              <a:ext uri="{FF2B5EF4-FFF2-40B4-BE49-F238E27FC236}">
                <a16:creationId xmlns:a16="http://schemas.microsoft.com/office/drawing/2014/main" id="{B8E9A029-D75B-417F-9DB8-B8AB320EA9C8}"/>
              </a:ext>
            </a:extLst>
          </p:cNvPr>
          <p:cNvSpPr>
            <a:spLocks noGrp="1"/>
          </p:cNvSpPr>
          <p:nvPr>
            <p:ph type="body" sz="half" idx="2"/>
          </p:nvPr>
        </p:nvSpPr>
        <p:spPr>
          <a:xfrm>
            <a:off x="515939" y="5276855"/>
            <a:ext cx="5435600" cy="673099"/>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dirty="0"/>
              <a:t>Mastertextformat bearbeiten</a:t>
            </a:r>
          </a:p>
        </p:txBody>
      </p:sp>
      <p:sp>
        <p:nvSpPr>
          <p:cNvPr id="7" name="Foliennummernplatzhalter 6">
            <a:extLst>
              <a:ext uri="{FF2B5EF4-FFF2-40B4-BE49-F238E27FC236}">
                <a16:creationId xmlns:a16="http://schemas.microsoft.com/office/drawing/2014/main" id="{640F6146-DFEE-4F99-8570-8E02F1A4474E}"/>
              </a:ext>
            </a:extLst>
          </p:cNvPr>
          <p:cNvSpPr>
            <a:spLocks noGrp="1"/>
          </p:cNvSpPr>
          <p:nvPr>
            <p:ph type="sldNum" sz="quarter" idx="12"/>
          </p:nvPr>
        </p:nvSpPr>
        <p:spPr/>
        <p:txBody>
          <a:bodyPr/>
          <a:lstStyle/>
          <a:p>
            <a:fld id="{2E27387F-0FE2-4320-9642-0B95519C7C85}" type="slidenum">
              <a:rPr lang="de-DE" smtClean="0"/>
              <a:t>‹Nr.›</a:t>
            </a:fld>
            <a:endParaRPr lang="de-DE"/>
          </a:p>
        </p:txBody>
      </p:sp>
      <p:sp>
        <p:nvSpPr>
          <p:cNvPr id="8" name="Bildplatzhalter 7">
            <a:extLst>
              <a:ext uri="{FF2B5EF4-FFF2-40B4-BE49-F238E27FC236}">
                <a16:creationId xmlns:a16="http://schemas.microsoft.com/office/drawing/2014/main" id="{5D89D525-C190-4E79-ACBD-08D46FD6D216}"/>
              </a:ext>
            </a:extLst>
          </p:cNvPr>
          <p:cNvSpPr>
            <a:spLocks noGrp="1"/>
          </p:cNvSpPr>
          <p:nvPr>
            <p:ph type="pic" sz="quarter" idx="13" hasCustomPrompt="1"/>
          </p:nvPr>
        </p:nvSpPr>
        <p:spPr>
          <a:xfrm>
            <a:off x="515939" y="1628778"/>
            <a:ext cx="5580063" cy="3409951"/>
          </a:xfrm>
          <a:ln w="12700">
            <a:solidFill>
              <a:schemeClr val="bg2">
                <a:lumMod val="85000"/>
              </a:schemeClr>
            </a:solidFill>
          </a:ln>
        </p:spPr>
        <p:txBody>
          <a:bodyPr lIns="180000" tIns="180000" rIns="180000" bIns="180000"/>
          <a:lstStyle>
            <a:lvl1pPr>
              <a:defRPr/>
            </a:lvl1pPr>
          </a:lstStyle>
          <a:p>
            <a:r>
              <a:rPr lang="de-DE" dirty="0"/>
              <a:t>Bitte lade hier ein Bild durch klicken auf das kleine Icon in der Mitte. </a:t>
            </a:r>
          </a:p>
        </p:txBody>
      </p:sp>
      <p:sp>
        <p:nvSpPr>
          <p:cNvPr id="10" name="Inhaltsplatzhalter 9">
            <a:extLst>
              <a:ext uri="{FF2B5EF4-FFF2-40B4-BE49-F238E27FC236}">
                <a16:creationId xmlns:a16="http://schemas.microsoft.com/office/drawing/2014/main" id="{834EDF1F-371E-43F8-A0CD-641A876C277D}"/>
              </a:ext>
            </a:extLst>
          </p:cNvPr>
          <p:cNvSpPr>
            <a:spLocks noGrp="1"/>
          </p:cNvSpPr>
          <p:nvPr>
            <p:ph sz="quarter" idx="14"/>
          </p:nvPr>
        </p:nvSpPr>
        <p:spPr>
          <a:xfrm>
            <a:off x="6829427" y="1998663"/>
            <a:ext cx="4846639" cy="34099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000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4B490C3-BDCC-4AEA-92F6-1F72AD850CCE}"/>
              </a:ext>
            </a:extLst>
          </p:cNvPr>
          <p:cNvSpPr>
            <a:spLocks noGrp="1"/>
          </p:cNvSpPr>
          <p:nvPr>
            <p:ph type="title"/>
          </p:nvPr>
        </p:nvSpPr>
        <p:spPr>
          <a:xfrm>
            <a:off x="518402" y="0"/>
            <a:ext cx="9694863" cy="1219200"/>
          </a:xfrm>
          <a:prstGeom prst="rect">
            <a:avLst/>
          </a:prstGeom>
        </p:spPr>
        <p:txBody>
          <a:bodyPr vert="horz" lIns="0" tIns="36000" rIns="0" bIns="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6A3EADD6-D3D8-4698-BF81-9D2BA5F8F6A9}"/>
              </a:ext>
            </a:extLst>
          </p:cNvPr>
          <p:cNvSpPr>
            <a:spLocks noGrp="1"/>
          </p:cNvSpPr>
          <p:nvPr>
            <p:ph type="body" idx="1"/>
          </p:nvPr>
        </p:nvSpPr>
        <p:spPr>
          <a:xfrm>
            <a:off x="518402" y="1628775"/>
            <a:ext cx="11157663" cy="4321175"/>
          </a:xfrm>
          <a:prstGeom prst="rect">
            <a:avLst/>
          </a:prstGeom>
        </p:spPr>
        <p:txBody>
          <a:bodyPr vert="horz" lIns="0" tIns="3600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7C98A049-3AEE-46C3-979E-6A8A3084FB97}"/>
              </a:ext>
            </a:extLst>
          </p:cNvPr>
          <p:cNvSpPr>
            <a:spLocks noGrp="1"/>
          </p:cNvSpPr>
          <p:nvPr>
            <p:ph type="ftr" sz="quarter" idx="3"/>
          </p:nvPr>
        </p:nvSpPr>
        <p:spPr>
          <a:xfrm>
            <a:off x="518403" y="6311109"/>
            <a:ext cx="7267575" cy="547200"/>
          </a:xfrm>
          <a:prstGeom prst="rect">
            <a:avLst/>
          </a:prstGeom>
        </p:spPr>
        <p:txBody>
          <a:bodyPr vert="horz" lIns="0" tIns="36000" rIns="0" bIns="0" rtlCol="0" anchor="ctr"/>
          <a:lstStyle>
            <a:lvl1pPr algn="l">
              <a:defRPr sz="1400" b="1">
                <a:solidFill>
                  <a:schemeClr val="accent2"/>
                </a:solidFill>
              </a:defRPr>
            </a:lvl1pPr>
          </a:lstStyle>
          <a:p>
            <a:r>
              <a:rPr lang="de-DE" dirty="0"/>
              <a:t>bag-selbsthilfe.de</a:t>
            </a:r>
          </a:p>
        </p:txBody>
      </p:sp>
      <p:sp>
        <p:nvSpPr>
          <p:cNvPr id="6" name="Foliennummernplatzhalter 5">
            <a:extLst>
              <a:ext uri="{FF2B5EF4-FFF2-40B4-BE49-F238E27FC236}">
                <a16:creationId xmlns:a16="http://schemas.microsoft.com/office/drawing/2014/main" id="{CB7BA1E5-EDCB-4C5A-B2DC-28787DFBA98C}"/>
              </a:ext>
            </a:extLst>
          </p:cNvPr>
          <p:cNvSpPr>
            <a:spLocks noGrp="1"/>
          </p:cNvSpPr>
          <p:nvPr>
            <p:ph type="sldNum" sz="quarter" idx="4"/>
          </p:nvPr>
        </p:nvSpPr>
        <p:spPr>
          <a:xfrm>
            <a:off x="10417177" y="6310800"/>
            <a:ext cx="1774825" cy="547200"/>
          </a:xfrm>
          <a:prstGeom prst="rect">
            <a:avLst/>
          </a:prstGeom>
        </p:spPr>
        <p:txBody>
          <a:bodyPr vert="horz" lIns="91440" tIns="45720" rIns="91440" bIns="45720" rtlCol="0" anchor="ctr"/>
          <a:lstStyle>
            <a:lvl1pPr algn="ctr">
              <a:defRPr sz="1400" b="1">
                <a:solidFill>
                  <a:schemeClr val="accent2"/>
                </a:solidFill>
              </a:defRPr>
            </a:lvl1pPr>
          </a:lstStyle>
          <a:p>
            <a:fld id="{2E27387F-0FE2-4320-9642-0B95519C7C85}" type="slidenum">
              <a:rPr lang="de-DE" smtClean="0"/>
              <a:pPr/>
              <a:t>‹Nr.›</a:t>
            </a:fld>
            <a:endParaRPr lang="de-DE" dirty="0"/>
          </a:p>
        </p:txBody>
      </p:sp>
      <p:sp>
        <p:nvSpPr>
          <p:cNvPr id="8" name="Rechteck 7">
            <a:extLst>
              <a:ext uri="{FF2B5EF4-FFF2-40B4-BE49-F238E27FC236}">
                <a16:creationId xmlns:a16="http://schemas.microsoft.com/office/drawing/2014/main" id="{68095CE0-65B6-474B-915D-BF36EB1673C0}"/>
              </a:ext>
            </a:extLst>
          </p:cNvPr>
          <p:cNvSpPr/>
          <p:nvPr userDrawn="1"/>
        </p:nvSpPr>
        <p:spPr>
          <a:xfrm>
            <a:off x="0" y="0"/>
            <a:ext cx="334800" cy="127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10" name="Gerader Verbinder 9">
            <a:extLst>
              <a:ext uri="{FF2B5EF4-FFF2-40B4-BE49-F238E27FC236}">
                <a16:creationId xmlns:a16="http://schemas.microsoft.com/office/drawing/2014/main" id="{60475A55-79EE-4AD1-95F0-2CBBC59624CB}"/>
              </a:ext>
            </a:extLst>
          </p:cNvPr>
          <p:cNvCxnSpPr>
            <a:cxnSpLocks/>
          </p:cNvCxnSpPr>
          <p:nvPr userDrawn="1"/>
        </p:nvCxnSpPr>
        <p:spPr>
          <a:xfrm>
            <a:off x="-1" y="1270800"/>
            <a:ext cx="12193200" cy="55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C04C2FA6-5439-408A-BA5C-140C9EDCF7BC}"/>
              </a:ext>
            </a:extLst>
          </p:cNvPr>
          <p:cNvCxnSpPr/>
          <p:nvPr userDrawn="1"/>
        </p:nvCxnSpPr>
        <p:spPr>
          <a:xfrm>
            <a:off x="0" y="6305550"/>
            <a:ext cx="1219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2C5C9BD6-58E2-4645-9C59-AFA19543B0B0}"/>
              </a:ext>
            </a:extLst>
          </p:cNvPr>
          <p:cNvSpPr/>
          <p:nvPr userDrawn="1"/>
        </p:nvSpPr>
        <p:spPr>
          <a:xfrm>
            <a:off x="10416000" y="1"/>
            <a:ext cx="1776000" cy="1269000"/>
          </a:xfrm>
          <a:prstGeom prst="rect">
            <a:avLst/>
          </a:prstGeom>
          <a:gradFill>
            <a:gsLst>
              <a:gs pos="100000">
                <a:schemeClr val="accent1">
                  <a:alpha val="5000"/>
                </a:schemeClr>
              </a:gs>
              <a:gs pos="0">
                <a:schemeClr val="accent1">
                  <a:lumMod val="100000"/>
                  <a:alpha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14" name="Grafik 13">
            <a:extLst>
              <a:ext uri="{FF2B5EF4-FFF2-40B4-BE49-F238E27FC236}">
                <a16:creationId xmlns:a16="http://schemas.microsoft.com/office/drawing/2014/main" id="{ACDA56A2-D0BF-49B6-8D70-5A1CEAE6C8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673640" y="231113"/>
            <a:ext cx="1260720" cy="806776"/>
          </a:xfrm>
          <a:prstGeom prst="rect">
            <a:avLst/>
          </a:prstGeom>
        </p:spPr>
      </p:pic>
      <p:sp>
        <p:nvSpPr>
          <p:cNvPr id="15" name="Rechteck 14">
            <a:extLst>
              <a:ext uri="{FF2B5EF4-FFF2-40B4-BE49-F238E27FC236}">
                <a16:creationId xmlns:a16="http://schemas.microsoft.com/office/drawing/2014/main" id="{899D1248-65DD-4DA4-BA56-4BC346E9908E}"/>
              </a:ext>
            </a:extLst>
          </p:cNvPr>
          <p:cNvSpPr/>
          <p:nvPr userDrawn="1"/>
        </p:nvSpPr>
        <p:spPr>
          <a:xfrm>
            <a:off x="0" y="6293225"/>
            <a:ext cx="334800" cy="564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428019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63" r:id="rId10"/>
    <p:sldLayoutId id="2147483657" r:id="rId11"/>
    <p:sldLayoutId id="2147483660" r:id="rId12"/>
    <p:sldLayoutId id="2147483661" r:id="rId13"/>
    <p:sldLayoutId id="2147483662" r:id="rId14"/>
  </p:sldLayoutIdLst>
  <p:hf hdr="0" dt="0"/>
  <p:txStyles>
    <p:titleStyle>
      <a:lvl1pPr algn="l" defTabSz="914377"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7993" indent="-287993" algn="l" defTabSz="914377" rtl="0" eaLnBrk="1" latinLnBrk="0" hangingPunct="1">
        <a:lnSpc>
          <a:spcPct val="90000"/>
        </a:lnSpc>
        <a:spcBef>
          <a:spcPts val="1800"/>
        </a:spcBef>
        <a:spcAft>
          <a:spcPts val="600"/>
        </a:spcAft>
        <a:buClr>
          <a:schemeClr val="accent2"/>
        </a:buClr>
        <a:buSzPct val="105000"/>
        <a:buFont typeface="Wingdings" panose="05000000000000000000" pitchFamily="2" charset="2"/>
        <a:buChar char="§"/>
        <a:defRPr sz="2800" kern="1200">
          <a:solidFill>
            <a:schemeClr val="tx1"/>
          </a:solidFill>
          <a:latin typeface="+mn-lt"/>
          <a:ea typeface="+mn-ea"/>
          <a:cs typeface="+mn-cs"/>
        </a:defRPr>
      </a:lvl1pPr>
      <a:lvl2pPr marL="647984" indent="-287993" algn="l" defTabSz="914377" rtl="0" eaLnBrk="1" latinLnBrk="0" hangingPunct="1">
        <a:lnSpc>
          <a:spcPct val="90000"/>
        </a:lnSpc>
        <a:spcBef>
          <a:spcPts val="600"/>
        </a:spcBef>
        <a:buClr>
          <a:schemeClr val="accent2"/>
        </a:buClr>
        <a:buSzPct val="95000"/>
        <a:buFont typeface="Wingdings" panose="05000000000000000000" pitchFamily="2" charset="2"/>
        <a:buChar char="§"/>
        <a:defRPr sz="2400" kern="1200">
          <a:solidFill>
            <a:schemeClr val="tx1"/>
          </a:solidFill>
          <a:latin typeface="+mn-lt"/>
          <a:ea typeface="+mn-ea"/>
          <a:cs typeface="+mn-cs"/>
        </a:defRPr>
      </a:lvl2pPr>
      <a:lvl3pPr marL="1007975" indent="-215995" algn="l" defTabSz="914377" rtl="0" eaLnBrk="1" latinLnBrk="0" hangingPunct="1">
        <a:lnSpc>
          <a:spcPct val="90000"/>
        </a:lnSpc>
        <a:spcBef>
          <a:spcPts val="600"/>
        </a:spcBef>
        <a:buFont typeface="Symbol" panose="05050102010706020507" pitchFamily="18" charset="2"/>
        <a:buChar char="-"/>
        <a:defRPr sz="2000" kern="1200">
          <a:solidFill>
            <a:schemeClr val="tx1"/>
          </a:solidFill>
          <a:latin typeface="+mn-lt"/>
          <a:ea typeface="+mn-ea"/>
          <a:cs typeface="+mn-cs"/>
        </a:defRPr>
      </a:lvl3pPr>
      <a:lvl4pPr marL="0" indent="0" algn="l" defTabSz="914377" rtl="0" eaLnBrk="1" latinLnBrk="0" hangingPunct="1">
        <a:lnSpc>
          <a:spcPct val="90000"/>
        </a:lnSpc>
        <a:spcBef>
          <a:spcPts val="1200"/>
        </a:spcBef>
        <a:spcAft>
          <a:spcPts val="600"/>
        </a:spcAft>
        <a:buFontTx/>
        <a:buNone/>
        <a:defRPr sz="2800" b="1" kern="1200">
          <a:solidFill>
            <a:schemeClr val="accent2"/>
          </a:solidFill>
          <a:latin typeface="+mn-lt"/>
          <a:ea typeface="+mn-ea"/>
          <a:cs typeface="+mn-cs"/>
        </a:defRPr>
      </a:lvl4pPr>
      <a:lvl5pPr marL="0" indent="0" algn="l" defTabSz="914377" rtl="0" eaLnBrk="1" latinLnBrk="0" hangingPunct="1">
        <a:lnSpc>
          <a:spcPct val="90000"/>
        </a:lnSpc>
        <a:spcBef>
          <a:spcPts val="0"/>
        </a:spcBef>
        <a:spcAft>
          <a:spcPts val="0"/>
        </a:spcAft>
        <a:buFontTx/>
        <a:buNone/>
        <a:defRPr sz="2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1026" userDrawn="1">
          <p15:clr>
            <a:srgbClr val="F26B43"/>
          </p15:clr>
        </p15:guide>
        <p15:guide id="3" pos="7355" userDrawn="1">
          <p15:clr>
            <a:srgbClr val="F26B43"/>
          </p15:clr>
        </p15:guide>
        <p15:guide id="4" pos="3749" userDrawn="1">
          <p15:clr>
            <a:srgbClr val="F26B43"/>
          </p15:clr>
        </p15:guide>
        <p15:guide id="5" pos="325" userDrawn="1">
          <p15:clr>
            <a:srgbClr val="F26B43"/>
          </p15:clr>
        </p15:guide>
        <p15:guide id="6" pos="3931" userDrawn="1">
          <p15:clr>
            <a:srgbClr val="F26B43"/>
          </p15:clr>
        </p15:guide>
        <p15:guide id="7" pos="6563" userDrawn="1">
          <p15:clr>
            <a:srgbClr val="F26B43"/>
          </p15:clr>
        </p15:guide>
        <p15:guide id="8" orient="horz" pos="3748" userDrawn="1">
          <p15:clr>
            <a:srgbClr val="F26B43"/>
          </p15:clr>
        </p15:guide>
        <p15:guide id="9" orient="horz" pos="2387" userDrawn="1">
          <p15:clr>
            <a:srgbClr val="F26B43"/>
          </p15:clr>
        </p15:guide>
        <p15:guide id="10" orient="horz" pos="2296" userDrawn="1">
          <p15:clr>
            <a:srgbClr val="F26B43"/>
          </p15:clr>
        </p15:guide>
        <p15:guide id="11" orient="horz" pos="24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eva.kauenhowen@bag-selbsthilfe.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748C7-B3DE-475B-ABD9-2E24C05269C8}"/>
              </a:ext>
            </a:extLst>
          </p:cNvPr>
          <p:cNvSpPr>
            <a:spLocks noGrp="1"/>
          </p:cNvSpPr>
          <p:nvPr>
            <p:ph type="ctrTitle"/>
          </p:nvPr>
        </p:nvSpPr>
        <p:spPr/>
        <p:txBody>
          <a:bodyPr/>
          <a:lstStyle/>
          <a:p>
            <a:r>
              <a:rPr lang="de-DE" dirty="0"/>
              <a:t>Selbsthilfe der Zukunft</a:t>
            </a:r>
            <a:br>
              <a:rPr lang="de-DE" dirty="0"/>
            </a:br>
            <a:r>
              <a:rPr lang="de-DE" dirty="0"/>
              <a:t>Mustervortrag</a:t>
            </a:r>
          </a:p>
        </p:txBody>
      </p:sp>
      <p:sp>
        <p:nvSpPr>
          <p:cNvPr id="3" name="Untertitel 2">
            <a:extLst>
              <a:ext uri="{FF2B5EF4-FFF2-40B4-BE49-F238E27FC236}">
                <a16:creationId xmlns:a16="http://schemas.microsoft.com/office/drawing/2014/main" id="{C37952C2-F339-45E8-A873-1D02DB680DDD}"/>
              </a:ext>
            </a:extLst>
          </p:cNvPr>
          <p:cNvSpPr>
            <a:spLocks noGrp="1"/>
          </p:cNvSpPr>
          <p:nvPr>
            <p:ph type="subTitle" idx="1"/>
          </p:nvPr>
        </p:nvSpPr>
        <p:spPr/>
        <p:txBody>
          <a:bodyPr/>
          <a:lstStyle/>
          <a:p>
            <a:r>
              <a:rPr lang="de-DE" dirty="0"/>
              <a:t>Mentoring in der Selbsthilfe</a:t>
            </a:r>
          </a:p>
        </p:txBody>
      </p:sp>
    </p:spTree>
    <p:extLst>
      <p:ext uri="{BB962C8B-B14F-4D97-AF65-F5344CB8AC3E}">
        <p14:creationId xmlns:p14="http://schemas.microsoft.com/office/powerpoint/2010/main" val="208477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Der Nutzen für die Mentor*in</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4800" dirty="0">
                <a:solidFill>
                  <a:srgbClr val="000000"/>
                </a:solidFill>
              </a:rPr>
              <a:t>Vom Mentoring profitiert nicht nur das Mentee, auch die Mentor*</a:t>
            </a:r>
            <a:r>
              <a:rPr lang="de-DE" sz="5400" dirty="0">
                <a:solidFill>
                  <a:srgbClr val="000000"/>
                </a:solidFill>
              </a:rPr>
              <a:t>in</a:t>
            </a:r>
            <a:r>
              <a:rPr lang="de-DE" sz="4800" dirty="0">
                <a:solidFill>
                  <a:srgbClr val="000000"/>
                </a:solidFill>
              </a:rPr>
              <a:t> kann viel aus der Zusammenarbeit für sich mitnehmen!</a:t>
            </a: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10</a:t>
            </a:fld>
            <a:endParaRPr lang="de-DE"/>
          </a:p>
        </p:txBody>
      </p:sp>
    </p:spTree>
    <p:extLst>
      <p:ext uri="{BB962C8B-B14F-4D97-AF65-F5344CB8AC3E}">
        <p14:creationId xmlns:p14="http://schemas.microsoft.com/office/powerpoint/2010/main" val="326990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Der Nutzen für die Mentor*in</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t>Neue Sichtweisen/ Frische Ideen  </a:t>
            </a:r>
            <a:endParaRPr lang="de-DE" dirty="0">
              <a:solidFill>
                <a:srgbClr val="000000"/>
              </a:solidFill>
            </a:endParaRPr>
          </a:p>
          <a:p>
            <a:pPr lvl="1">
              <a:buClr>
                <a:srgbClr val="21AEB1"/>
              </a:buClr>
            </a:pPr>
            <a:r>
              <a:rPr lang="de-DE" sz="2000" dirty="0">
                <a:solidFill>
                  <a:srgbClr val="000000"/>
                </a:solidFill>
              </a:rPr>
              <a:t>Die Mentor*in kann von neuen Denkansätzen des Mentees profitieren, um die bestehenden Arbeitsprozesse zu modernisieren und nachhaltig zu verbessern. </a:t>
            </a:r>
          </a:p>
          <a:p>
            <a:pPr lvl="0">
              <a:buClr>
                <a:srgbClr val="21AEB1"/>
              </a:buClr>
            </a:pPr>
            <a:r>
              <a:rPr lang="de-DE" dirty="0"/>
              <a:t> Anlass zur Selbstreflexion und eigener Motivation </a:t>
            </a:r>
            <a:endParaRPr lang="de-DE" dirty="0">
              <a:solidFill>
                <a:srgbClr val="000000"/>
              </a:solidFill>
            </a:endParaRPr>
          </a:p>
          <a:p>
            <a:pPr lvl="1">
              <a:buClr>
                <a:srgbClr val="21AEB1"/>
              </a:buClr>
            </a:pPr>
            <a:r>
              <a:rPr lang="de-DE" sz="2000" dirty="0">
                <a:solidFill>
                  <a:srgbClr val="000000"/>
                </a:solidFill>
              </a:rPr>
              <a:t>Der Austausch mit dem Mentee kann dazu führen, dass bestehende Strukturen überdacht und ggf. angepasst oder verändert werden.</a:t>
            </a:r>
            <a:endParaRPr lang="de-DE" dirty="0">
              <a:solidFill>
                <a:srgbClr val="000000"/>
              </a:solidFill>
            </a:endParaRPr>
          </a:p>
          <a:p>
            <a:pPr lvl="0">
              <a:buClr>
                <a:srgbClr val="21AEB1"/>
              </a:buClr>
            </a:pPr>
            <a:r>
              <a:rPr lang="de-DE" dirty="0"/>
              <a:t>Unterstützung anderer als bereichernde Erfahrung </a:t>
            </a:r>
            <a:endParaRPr lang="de-DE" dirty="0">
              <a:solidFill>
                <a:srgbClr val="000000"/>
              </a:solidFill>
            </a:endParaRPr>
          </a:p>
          <a:p>
            <a:pPr lvl="1">
              <a:buClr>
                <a:srgbClr val="21AEB1"/>
              </a:buClr>
            </a:pPr>
            <a:r>
              <a:rPr lang="de-DE" sz="1800" dirty="0">
                <a:solidFill>
                  <a:srgbClr val="000000"/>
                </a:solidFill>
              </a:rPr>
              <a:t>Das Mentoring kann Spaß machen und die Mentor*in zusätzlich motivieren.</a:t>
            </a:r>
            <a:endParaRPr lang="de-DE" sz="2600"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11</a:t>
            </a:fld>
            <a:endParaRPr lang="de-DE"/>
          </a:p>
        </p:txBody>
      </p:sp>
    </p:spTree>
    <p:extLst>
      <p:ext uri="{BB962C8B-B14F-4D97-AF65-F5344CB8AC3E}">
        <p14:creationId xmlns:p14="http://schemas.microsoft.com/office/powerpoint/2010/main" val="90340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Der Nutzen für die Mentor*in</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3200" dirty="0"/>
              <a:t>Erweiterung von Kompetenzen, z.B. Beratung   </a:t>
            </a:r>
            <a:endParaRPr lang="de-DE" sz="3200" dirty="0">
              <a:solidFill>
                <a:srgbClr val="000000"/>
              </a:solidFill>
            </a:endParaRPr>
          </a:p>
          <a:p>
            <a:pPr lvl="1">
              <a:buClr>
                <a:srgbClr val="21AEB1"/>
              </a:buClr>
            </a:pPr>
            <a:r>
              <a:rPr lang="de-DE" dirty="0">
                <a:solidFill>
                  <a:srgbClr val="000000"/>
                </a:solidFill>
              </a:rPr>
              <a:t>Die Mentor*in macht während des Mentorings selber neue Erfahrungen und kann viel lernen. </a:t>
            </a:r>
          </a:p>
          <a:p>
            <a:pPr lvl="0">
              <a:buClr>
                <a:srgbClr val="21AEB1"/>
              </a:buClr>
            </a:pPr>
            <a:r>
              <a:rPr lang="de-DE" sz="3200" dirty="0"/>
              <a:t> Neue Kontakte  </a:t>
            </a:r>
            <a:endParaRPr lang="de-DE" sz="3200" dirty="0">
              <a:solidFill>
                <a:srgbClr val="000000"/>
              </a:solidFill>
            </a:endParaRPr>
          </a:p>
          <a:p>
            <a:pPr lvl="1">
              <a:buClr>
                <a:srgbClr val="21AEB1"/>
              </a:buClr>
            </a:pPr>
            <a:r>
              <a:rPr lang="de-DE" dirty="0">
                <a:solidFill>
                  <a:srgbClr val="000000"/>
                </a:solidFill>
              </a:rPr>
              <a:t>Die Mentor*in kann ebenfalls von den Kontakten des Mentee profitieren und das eigene Netzwerk erweitern.</a:t>
            </a:r>
          </a:p>
          <a:p>
            <a:pPr marL="359991" lvl="1" indent="0">
              <a:buClr>
                <a:srgbClr val="21AEB1"/>
              </a:buClr>
              <a:buNone/>
            </a:pPr>
            <a:endParaRPr lang="de-DE" dirty="0">
              <a:solidFill>
                <a:srgbClr val="000000"/>
              </a:solidFill>
            </a:endParaRPr>
          </a:p>
          <a:p>
            <a:pPr lvl="0">
              <a:buClr>
                <a:srgbClr val="21AEB1"/>
              </a:buClr>
            </a:pPr>
            <a:r>
              <a:rPr lang="de-DE" sz="3200" dirty="0">
                <a:solidFill>
                  <a:srgbClr val="000000"/>
                </a:solidFill>
              </a:rPr>
              <a:t>Ein frischer Wind kann nicht schaden!</a:t>
            </a:r>
          </a:p>
          <a:p>
            <a:pPr marL="359991" lvl="1" indent="0">
              <a:buClr>
                <a:srgbClr val="21AEB1"/>
              </a:buClr>
              <a:buNone/>
            </a:pPr>
            <a:endParaRPr lang="de-DE"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12</a:t>
            </a:fld>
            <a:endParaRPr lang="de-DE"/>
          </a:p>
        </p:txBody>
      </p:sp>
    </p:spTree>
    <p:extLst>
      <p:ext uri="{BB962C8B-B14F-4D97-AF65-F5344CB8AC3E}">
        <p14:creationId xmlns:p14="http://schemas.microsoft.com/office/powerpoint/2010/main" val="261340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Das Mentoring-Tandem</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solidFill>
                  <a:srgbClr val="000000"/>
                </a:solidFill>
              </a:rPr>
              <a:t>Festlegung eines Zeitraums</a:t>
            </a:r>
          </a:p>
          <a:p>
            <a:pPr lvl="1">
              <a:buClr>
                <a:srgbClr val="21AEB1"/>
              </a:buClr>
            </a:pPr>
            <a:r>
              <a:rPr lang="de-DE" sz="2000" dirty="0">
                <a:solidFill>
                  <a:srgbClr val="000000"/>
                </a:solidFill>
              </a:rPr>
              <a:t>Von Anfang an muss klar definiert werden, wie lange das Mentoring dauern soll und die Akteure*innen sich in ihren Rollen befinden.</a:t>
            </a:r>
          </a:p>
          <a:p>
            <a:pPr lvl="0">
              <a:buClr>
                <a:srgbClr val="21AEB1"/>
              </a:buClr>
            </a:pPr>
            <a:r>
              <a:rPr lang="de-DE" dirty="0"/>
              <a:t> Rollenklarheit </a:t>
            </a:r>
            <a:endParaRPr lang="de-DE" dirty="0">
              <a:solidFill>
                <a:srgbClr val="000000"/>
              </a:solidFill>
            </a:endParaRPr>
          </a:p>
          <a:p>
            <a:pPr lvl="1">
              <a:buClr>
                <a:srgbClr val="21AEB1"/>
              </a:buClr>
            </a:pPr>
            <a:r>
              <a:rPr lang="de-DE" sz="2000" dirty="0">
                <a:solidFill>
                  <a:srgbClr val="000000"/>
                </a:solidFill>
              </a:rPr>
              <a:t>Das Mentee soll dabei proaktiv, offen und selbstbestimmt handeln. Die Mentor*in nimmt eine unterstützende Rolle ein.</a:t>
            </a:r>
            <a:endParaRPr lang="de-DE" dirty="0">
              <a:solidFill>
                <a:srgbClr val="000000"/>
              </a:solidFill>
            </a:endParaRPr>
          </a:p>
          <a:p>
            <a:pPr lvl="0">
              <a:buClr>
                <a:srgbClr val="21AEB1"/>
              </a:buClr>
            </a:pPr>
            <a:r>
              <a:rPr lang="de-DE" dirty="0"/>
              <a:t>Festlegung der Ziele, Themen und Termine </a:t>
            </a:r>
            <a:endParaRPr lang="de-DE" dirty="0">
              <a:solidFill>
                <a:srgbClr val="000000"/>
              </a:solidFill>
            </a:endParaRPr>
          </a:p>
          <a:p>
            <a:pPr lvl="1">
              <a:buClr>
                <a:srgbClr val="21AEB1"/>
              </a:buClr>
            </a:pPr>
            <a:r>
              <a:rPr lang="de-DE" sz="1800" dirty="0">
                <a:solidFill>
                  <a:srgbClr val="000000"/>
                </a:solidFill>
              </a:rPr>
              <a:t>Es muss klar definiert werden, was im Rahmen des Mentoring erreicht werden soll. Darüber hinaus müssen auch die Häufigkeit und der Abstand von Terminen, wie Besprechungen und Feedbackgesprächen geklärt werden.</a:t>
            </a:r>
            <a:endParaRPr lang="de-DE" sz="2600"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13</a:t>
            </a:fld>
            <a:endParaRPr lang="de-DE"/>
          </a:p>
        </p:txBody>
      </p:sp>
    </p:spTree>
    <p:extLst>
      <p:ext uri="{BB962C8B-B14F-4D97-AF65-F5344CB8AC3E}">
        <p14:creationId xmlns:p14="http://schemas.microsoft.com/office/powerpoint/2010/main" val="118353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Das Mentoring-Tandem</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solidFill>
                  <a:srgbClr val="000000"/>
                </a:solidFill>
              </a:rPr>
              <a:t>Vertrauensaufbau</a:t>
            </a:r>
          </a:p>
          <a:p>
            <a:pPr lvl="1">
              <a:buClr>
                <a:srgbClr val="21AEB1"/>
              </a:buClr>
            </a:pPr>
            <a:r>
              <a:rPr lang="de-DE" sz="2000" dirty="0">
                <a:solidFill>
                  <a:srgbClr val="000000"/>
                </a:solidFill>
              </a:rPr>
              <a:t>Mentor*in und Mentee müssen als Team funktionieren!</a:t>
            </a:r>
          </a:p>
          <a:p>
            <a:pPr lvl="0">
              <a:buClr>
                <a:srgbClr val="21AEB1"/>
              </a:buClr>
            </a:pPr>
            <a:r>
              <a:rPr lang="de-DE" dirty="0"/>
              <a:t> Umsetzen der Ziele, Selbstreflexion und Feedback </a:t>
            </a:r>
            <a:endParaRPr lang="de-DE" dirty="0">
              <a:solidFill>
                <a:srgbClr val="000000"/>
              </a:solidFill>
            </a:endParaRPr>
          </a:p>
          <a:p>
            <a:pPr lvl="1">
              <a:buClr>
                <a:srgbClr val="21AEB1"/>
              </a:buClr>
            </a:pPr>
            <a:r>
              <a:rPr lang="de-DE" sz="2000" dirty="0">
                <a:solidFill>
                  <a:srgbClr val="000000"/>
                </a:solidFill>
              </a:rPr>
              <a:t>Die gesetzten Ziele müssen erreicht werden. Darüber hinaus muss ein ständiger Austausch zwischen Mentor*in und Mentee bestehen.</a:t>
            </a:r>
            <a:endParaRPr lang="de-DE" dirty="0">
              <a:solidFill>
                <a:srgbClr val="000000"/>
              </a:solidFill>
            </a:endParaRPr>
          </a:p>
          <a:p>
            <a:pPr lvl="0">
              <a:buClr>
                <a:srgbClr val="21AEB1"/>
              </a:buClr>
            </a:pPr>
            <a:r>
              <a:rPr lang="de-DE" dirty="0"/>
              <a:t>Beendigung des Mentorings</a:t>
            </a:r>
            <a:endParaRPr lang="de-DE" dirty="0">
              <a:solidFill>
                <a:srgbClr val="000000"/>
              </a:solidFill>
            </a:endParaRPr>
          </a:p>
          <a:p>
            <a:pPr lvl="1">
              <a:buClr>
                <a:srgbClr val="21AEB1"/>
              </a:buClr>
            </a:pPr>
            <a:r>
              <a:rPr lang="de-DE" sz="1800" dirty="0">
                <a:solidFill>
                  <a:srgbClr val="000000"/>
                </a:solidFill>
              </a:rPr>
              <a:t>Nach Ablauf der Zeit im Mentoring-Tandem muss ein Abschlusstreffen stattfinden, in welchem die Zeit resümierend besprochen und die Rollen aufgehoben werden.</a:t>
            </a:r>
            <a:endParaRPr lang="de-DE" sz="2600"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14</a:t>
            </a:fld>
            <a:endParaRPr lang="de-DE"/>
          </a:p>
        </p:txBody>
      </p:sp>
    </p:spTree>
    <p:extLst>
      <p:ext uri="{BB962C8B-B14F-4D97-AF65-F5344CB8AC3E}">
        <p14:creationId xmlns:p14="http://schemas.microsoft.com/office/powerpoint/2010/main" val="164398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E6CA4B9-C8DE-48DD-9AA6-00ADC51A0930}"/>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35203AB7-A0A6-424D-B8CF-BD4C94AF1618}"/>
              </a:ext>
            </a:extLst>
          </p:cNvPr>
          <p:cNvSpPr>
            <a:spLocks noGrp="1"/>
          </p:cNvSpPr>
          <p:nvPr>
            <p:ph type="title"/>
          </p:nvPr>
        </p:nvSpPr>
        <p:spPr>
          <a:xfrm>
            <a:off x="518403" y="0"/>
            <a:ext cx="9694863" cy="1219200"/>
          </a:xfrm>
        </p:spPr>
        <p:txBody>
          <a:bodyPr/>
          <a:lstStyle/>
          <a:p>
            <a:r>
              <a:rPr lang="de-DE" dirty="0"/>
              <a:t>Schritt für Schritt</a:t>
            </a:r>
          </a:p>
        </p:txBody>
      </p:sp>
      <p:sp>
        <p:nvSpPr>
          <p:cNvPr id="4" name="Inhaltsplatzhalter 3">
            <a:extLst>
              <a:ext uri="{FF2B5EF4-FFF2-40B4-BE49-F238E27FC236}">
                <a16:creationId xmlns:a16="http://schemas.microsoft.com/office/drawing/2014/main" id="{64A9C769-77BB-42E2-A7AD-6406D9E69BAD}"/>
              </a:ext>
            </a:extLst>
          </p:cNvPr>
          <p:cNvSpPr>
            <a:spLocks noGrp="1"/>
          </p:cNvSpPr>
          <p:nvPr>
            <p:ph idx="1"/>
          </p:nvPr>
        </p:nvSpPr>
        <p:spPr/>
        <p:txBody>
          <a:bodyPr>
            <a:normAutofit fontScale="77500" lnSpcReduction="20000"/>
          </a:bodyPr>
          <a:lstStyle/>
          <a:p>
            <a:r>
              <a:rPr lang="de-DE" dirty="0"/>
              <a:t>Mentor*in und Mentee besprechen legen die Ziele, die Regeln und den Umfang des Mentorings fest.</a:t>
            </a:r>
          </a:p>
          <a:p>
            <a:r>
              <a:rPr lang="de-DE" dirty="0"/>
              <a:t>Das Mentee nimmt proaktiv an Arbeitsprozessen teil, wobei es offen für Kritik und Verbesserungsvorschläge der Mentor*in ist.</a:t>
            </a:r>
          </a:p>
          <a:p>
            <a:r>
              <a:rPr lang="de-DE" dirty="0"/>
              <a:t>Die Mentor*in steht dem Mentee beratend zur Seite, ohne das Mentee daran zu hindern einen eigenen Weg zu finden.</a:t>
            </a:r>
          </a:p>
          <a:p>
            <a:r>
              <a:rPr lang="de-DE" dirty="0"/>
              <a:t>Es müssen regelmäßig Feedbackgespräche stattfinden. </a:t>
            </a:r>
          </a:p>
          <a:p>
            <a:r>
              <a:rPr lang="de-DE" dirty="0"/>
              <a:t>Nach Ablauf der Zeit muss das Mentoring beendet und die Rollen aufgelöst werden.</a:t>
            </a:r>
          </a:p>
          <a:p>
            <a:r>
              <a:rPr lang="de-DE" dirty="0"/>
              <a:t>Im Idealfall profitieren sowohl Mentor*in, als auch Mentee vom Mentoring.</a:t>
            </a:r>
          </a:p>
        </p:txBody>
      </p:sp>
      <p:sp>
        <p:nvSpPr>
          <p:cNvPr id="5" name="Foliennummernplatzhalter 4">
            <a:extLst>
              <a:ext uri="{FF2B5EF4-FFF2-40B4-BE49-F238E27FC236}">
                <a16:creationId xmlns:a16="http://schemas.microsoft.com/office/drawing/2014/main" id="{F8A4BE82-ACF5-45E7-AFC0-1CBE126F6B03}"/>
              </a:ext>
            </a:extLst>
          </p:cNvPr>
          <p:cNvSpPr>
            <a:spLocks noGrp="1"/>
          </p:cNvSpPr>
          <p:nvPr>
            <p:ph type="sldNum" sz="quarter" idx="12"/>
          </p:nvPr>
        </p:nvSpPr>
        <p:spPr/>
        <p:txBody>
          <a:bodyPr/>
          <a:lstStyle/>
          <a:p>
            <a:fld id="{2E27387F-0FE2-4320-9642-0B95519C7C85}" type="slidenum">
              <a:rPr lang="de-DE" smtClean="0"/>
              <a:t>15</a:t>
            </a:fld>
            <a:endParaRPr lang="de-DE"/>
          </a:p>
        </p:txBody>
      </p:sp>
    </p:spTree>
    <p:extLst>
      <p:ext uri="{BB962C8B-B14F-4D97-AF65-F5344CB8AC3E}">
        <p14:creationId xmlns:p14="http://schemas.microsoft.com/office/powerpoint/2010/main" val="94885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D27B2EE-FB5C-4EBE-BC79-DB36D0274E32}"/>
              </a:ext>
            </a:extLst>
          </p:cNvPr>
          <p:cNvSpPr>
            <a:spLocks noGrp="1"/>
          </p:cNvSpPr>
          <p:nvPr>
            <p:ph type="ftr" sz="quarter" idx="11"/>
          </p:nvPr>
        </p:nvSpPr>
        <p:spPr>
          <a:xfrm>
            <a:off x="518405" y="6186415"/>
            <a:ext cx="7267575" cy="547200"/>
          </a:xfrm>
        </p:spPr>
        <p:txBody>
          <a:bodyPr/>
          <a:lstStyle/>
          <a:p>
            <a:r>
              <a:rPr lang="de-DE" dirty="0"/>
              <a:t>selbsthilfe-der-zukunft.de</a:t>
            </a:r>
          </a:p>
        </p:txBody>
      </p:sp>
      <p:sp>
        <p:nvSpPr>
          <p:cNvPr id="3" name="Textplatzhalter 2">
            <a:extLst>
              <a:ext uri="{FF2B5EF4-FFF2-40B4-BE49-F238E27FC236}">
                <a16:creationId xmlns:a16="http://schemas.microsoft.com/office/drawing/2014/main" id="{4E311918-E4A0-477B-8D01-64D43262AF74}"/>
              </a:ext>
            </a:extLst>
          </p:cNvPr>
          <p:cNvSpPr>
            <a:spLocks noGrp="1"/>
          </p:cNvSpPr>
          <p:nvPr>
            <p:ph type="body" idx="1"/>
          </p:nvPr>
        </p:nvSpPr>
        <p:spPr>
          <a:xfrm>
            <a:off x="515942" y="3148969"/>
            <a:ext cx="9706585" cy="2505211"/>
          </a:xfrm>
        </p:spPr>
        <p:txBody>
          <a:bodyPr>
            <a:normAutofit/>
          </a:bodyPr>
          <a:lstStyle/>
          <a:p>
            <a:r>
              <a:rPr lang="de-DE" b="1" dirty="0"/>
              <a:t>Marius Schlichting</a:t>
            </a:r>
          </a:p>
          <a:p>
            <a:r>
              <a:rPr lang="de-DE" dirty="0"/>
              <a:t>Projektmitarbeiter</a:t>
            </a:r>
          </a:p>
          <a:p>
            <a:r>
              <a:rPr lang="de-DE" dirty="0"/>
              <a:t>Telefon: 0211 31 006-44</a:t>
            </a:r>
          </a:p>
          <a:p>
            <a:r>
              <a:rPr lang="de-DE" dirty="0">
                <a:hlinkClick r:id="rId2"/>
              </a:rPr>
              <a:t>Marius.schlichting@bag-selbsthilfe.de</a:t>
            </a:r>
            <a:endParaRPr lang="de-DE" dirty="0"/>
          </a:p>
        </p:txBody>
      </p:sp>
      <p:sp>
        <p:nvSpPr>
          <p:cNvPr id="5" name="Titel 4">
            <a:extLst>
              <a:ext uri="{FF2B5EF4-FFF2-40B4-BE49-F238E27FC236}">
                <a16:creationId xmlns:a16="http://schemas.microsoft.com/office/drawing/2014/main" id="{697E0796-8804-4421-9EFC-C6AC32B097B6}"/>
              </a:ext>
            </a:extLst>
          </p:cNvPr>
          <p:cNvSpPr>
            <a:spLocks noGrp="1"/>
          </p:cNvSpPr>
          <p:nvPr>
            <p:ph type="title"/>
          </p:nvPr>
        </p:nvSpPr>
        <p:spPr/>
        <p:txBody>
          <a:bodyPr/>
          <a:lstStyle/>
          <a:p>
            <a:r>
              <a:rPr lang="de-DE" dirty="0"/>
              <a:t>Vielen Dank für Ihre Aufmerksamkeit</a:t>
            </a:r>
          </a:p>
        </p:txBody>
      </p:sp>
    </p:spTree>
    <p:extLst>
      <p:ext uri="{BB962C8B-B14F-4D97-AF65-F5344CB8AC3E}">
        <p14:creationId xmlns:p14="http://schemas.microsoft.com/office/powerpoint/2010/main" val="65979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DD052EB-E642-4935-A86C-7517C1EEAD2B}"/>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020D399-18E5-4382-8419-5C37E0EE4E7C}"/>
              </a:ext>
            </a:extLst>
          </p:cNvPr>
          <p:cNvSpPr>
            <a:spLocks noGrp="1"/>
          </p:cNvSpPr>
          <p:nvPr>
            <p:ph type="title"/>
          </p:nvPr>
        </p:nvSpPr>
        <p:spPr/>
        <p:txBody>
          <a:bodyPr/>
          <a:lstStyle/>
          <a:p>
            <a:r>
              <a:rPr lang="de-DE" dirty="0"/>
              <a:t>Inhalt</a:t>
            </a:r>
          </a:p>
        </p:txBody>
      </p:sp>
      <p:sp>
        <p:nvSpPr>
          <p:cNvPr id="4" name="Inhaltsplatzhalter 3">
            <a:extLst>
              <a:ext uri="{FF2B5EF4-FFF2-40B4-BE49-F238E27FC236}">
                <a16:creationId xmlns:a16="http://schemas.microsoft.com/office/drawing/2014/main" id="{FA82785A-1118-4738-AD19-5CF21B45DF34}"/>
              </a:ext>
            </a:extLst>
          </p:cNvPr>
          <p:cNvSpPr>
            <a:spLocks noGrp="1"/>
          </p:cNvSpPr>
          <p:nvPr>
            <p:ph sz="half" idx="1"/>
          </p:nvPr>
        </p:nvSpPr>
        <p:spPr/>
        <p:txBody>
          <a:bodyPr>
            <a:normAutofit/>
          </a:bodyPr>
          <a:lstStyle/>
          <a:p>
            <a:r>
              <a:rPr lang="de-DE" dirty="0"/>
              <a:t>Was ist ein eigentlich Mentoring?</a:t>
            </a:r>
          </a:p>
          <a:p>
            <a:r>
              <a:rPr lang="de-DE" dirty="0"/>
              <a:t>Nutzen von Mentoring</a:t>
            </a:r>
          </a:p>
          <a:p>
            <a:r>
              <a:rPr lang="de-DE" dirty="0"/>
              <a:t>Die Aufgaben des Mentee</a:t>
            </a:r>
          </a:p>
          <a:p>
            <a:r>
              <a:rPr lang="de-DE" dirty="0"/>
              <a:t>Die Aufgaben der Mentor*in</a:t>
            </a:r>
          </a:p>
        </p:txBody>
      </p:sp>
      <p:sp>
        <p:nvSpPr>
          <p:cNvPr id="5" name="Inhaltsplatzhalter 4">
            <a:extLst>
              <a:ext uri="{FF2B5EF4-FFF2-40B4-BE49-F238E27FC236}">
                <a16:creationId xmlns:a16="http://schemas.microsoft.com/office/drawing/2014/main" id="{3E472866-AF95-4F61-92C1-1B18E8BD4789}"/>
              </a:ext>
            </a:extLst>
          </p:cNvPr>
          <p:cNvSpPr>
            <a:spLocks noGrp="1"/>
          </p:cNvSpPr>
          <p:nvPr>
            <p:ph sz="half" idx="2"/>
          </p:nvPr>
        </p:nvSpPr>
        <p:spPr/>
        <p:txBody>
          <a:bodyPr>
            <a:normAutofit/>
          </a:bodyPr>
          <a:lstStyle/>
          <a:p>
            <a:r>
              <a:rPr lang="de-DE" dirty="0"/>
              <a:t>Der Nutzen für die Mentor*in</a:t>
            </a:r>
          </a:p>
          <a:p>
            <a:r>
              <a:rPr lang="de-DE" dirty="0"/>
              <a:t>Das Mentoring-Tandem</a:t>
            </a:r>
          </a:p>
          <a:p>
            <a:r>
              <a:rPr lang="de-DE" dirty="0"/>
              <a:t>Schritt-für-Schritt</a:t>
            </a:r>
          </a:p>
          <a:p>
            <a:endParaRPr lang="de-DE" dirty="0"/>
          </a:p>
          <a:p>
            <a:endParaRPr lang="de-DE" dirty="0"/>
          </a:p>
          <a:p>
            <a:endParaRPr lang="de-DE" dirty="0"/>
          </a:p>
        </p:txBody>
      </p:sp>
      <p:sp>
        <p:nvSpPr>
          <p:cNvPr id="6" name="Foliennummernplatzhalter 5">
            <a:extLst>
              <a:ext uri="{FF2B5EF4-FFF2-40B4-BE49-F238E27FC236}">
                <a16:creationId xmlns:a16="http://schemas.microsoft.com/office/drawing/2014/main" id="{15959F70-C5E0-4DBE-8BBD-041FDE791DCB}"/>
              </a:ext>
            </a:extLst>
          </p:cNvPr>
          <p:cNvSpPr>
            <a:spLocks noGrp="1"/>
          </p:cNvSpPr>
          <p:nvPr>
            <p:ph type="sldNum" sz="quarter" idx="12"/>
          </p:nvPr>
        </p:nvSpPr>
        <p:spPr/>
        <p:txBody>
          <a:bodyPr/>
          <a:lstStyle/>
          <a:p>
            <a:fld id="{2E27387F-0FE2-4320-9642-0B95519C7C85}" type="slidenum">
              <a:rPr lang="de-DE" smtClean="0"/>
              <a:t>2</a:t>
            </a:fld>
            <a:endParaRPr lang="de-DE"/>
          </a:p>
        </p:txBody>
      </p:sp>
    </p:spTree>
    <p:extLst>
      <p:ext uri="{BB962C8B-B14F-4D97-AF65-F5344CB8AC3E}">
        <p14:creationId xmlns:p14="http://schemas.microsoft.com/office/powerpoint/2010/main" val="129385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B8F1C3E-4F7B-4899-8594-CE97D002A156}"/>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EAF00B3A-D36D-4F91-B973-0EF9A5135EBA}"/>
              </a:ext>
            </a:extLst>
          </p:cNvPr>
          <p:cNvSpPr>
            <a:spLocks noGrp="1"/>
          </p:cNvSpPr>
          <p:nvPr>
            <p:ph type="title"/>
          </p:nvPr>
        </p:nvSpPr>
        <p:spPr>
          <a:xfrm>
            <a:off x="518403" y="0"/>
            <a:ext cx="9694863" cy="1219200"/>
          </a:xfrm>
        </p:spPr>
        <p:txBody>
          <a:bodyPr/>
          <a:lstStyle/>
          <a:p>
            <a:r>
              <a:rPr lang="de-DE" dirty="0"/>
              <a:t>Was ist eigentlich Mentoring?</a:t>
            </a:r>
          </a:p>
        </p:txBody>
      </p:sp>
      <p:sp>
        <p:nvSpPr>
          <p:cNvPr id="4" name="Inhaltsplatzhalter 3">
            <a:extLst>
              <a:ext uri="{FF2B5EF4-FFF2-40B4-BE49-F238E27FC236}">
                <a16:creationId xmlns:a16="http://schemas.microsoft.com/office/drawing/2014/main" id="{8D6F564D-084A-4E84-9046-A654C4F17304}"/>
              </a:ext>
            </a:extLst>
          </p:cNvPr>
          <p:cNvSpPr>
            <a:spLocks noGrp="1"/>
          </p:cNvSpPr>
          <p:nvPr>
            <p:ph idx="1"/>
          </p:nvPr>
        </p:nvSpPr>
        <p:spPr>
          <a:xfrm>
            <a:off x="518403" y="1628779"/>
            <a:ext cx="9858783" cy="4321175"/>
          </a:xfrm>
        </p:spPr>
        <p:txBody>
          <a:bodyPr>
            <a:normAutofit fontScale="92500" lnSpcReduction="20000"/>
          </a:bodyPr>
          <a:lstStyle/>
          <a:p>
            <a:pPr marL="342891" indent="-342891">
              <a:spcAft>
                <a:spcPts val="1200"/>
              </a:spcAft>
            </a:pPr>
            <a:r>
              <a:rPr lang="de-DE" dirty="0"/>
              <a:t>Beim Mentoring soll eine erfahrene Person (Mentor*in) eine meist jüngere, lernbereite Person (Mentee) in den eigenen Tätigkeitsbereich einführen.</a:t>
            </a:r>
          </a:p>
          <a:p>
            <a:pPr marL="342891" indent="-342891">
              <a:spcAft>
                <a:spcPts val="1200"/>
              </a:spcAft>
            </a:pPr>
            <a:r>
              <a:rPr lang="de-DE" dirty="0"/>
              <a:t>Dabei soll das Mentee von der Erfahrung und dem praktischen Wissen der oder des Mentor*in profitieren.</a:t>
            </a:r>
          </a:p>
          <a:p>
            <a:pPr marL="342891" indent="-342891">
              <a:spcAft>
                <a:spcPts val="1200"/>
              </a:spcAft>
            </a:pPr>
            <a:r>
              <a:rPr lang="de-DE" dirty="0"/>
              <a:t>Auf diesem Weg können beispielsweise junge, interessierte Personen an Führungspositionen in SHO herangeführt werden.</a:t>
            </a:r>
          </a:p>
          <a:p>
            <a:pPr marL="342891" indent="-342891">
              <a:spcAft>
                <a:spcPts val="1200"/>
              </a:spcAft>
            </a:pPr>
            <a:r>
              <a:rPr lang="de-DE" dirty="0"/>
              <a:t>So können diverse Positionen von kompetenten Nachwuchskräften neu besetzt werden.  </a:t>
            </a:r>
          </a:p>
        </p:txBody>
      </p:sp>
      <p:sp>
        <p:nvSpPr>
          <p:cNvPr id="5" name="Foliennummernplatzhalter 4">
            <a:extLst>
              <a:ext uri="{FF2B5EF4-FFF2-40B4-BE49-F238E27FC236}">
                <a16:creationId xmlns:a16="http://schemas.microsoft.com/office/drawing/2014/main" id="{5A6D6819-CA04-4499-8AB6-533EB9CF08AB}"/>
              </a:ext>
            </a:extLst>
          </p:cNvPr>
          <p:cNvSpPr>
            <a:spLocks noGrp="1"/>
          </p:cNvSpPr>
          <p:nvPr>
            <p:ph type="sldNum" sz="quarter" idx="12"/>
          </p:nvPr>
        </p:nvSpPr>
        <p:spPr/>
        <p:txBody>
          <a:bodyPr/>
          <a:lstStyle/>
          <a:p>
            <a:fld id="{2E27387F-0FE2-4320-9642-0B95519C7C85}" type="slidenum">
              <a:rPr lang="de-DE" smtClean="0"/>
              <a:t>3</a:t>
            </a:fld>
            <a:endParaRPr lang="de-DE"/>
          </a:p>
        </p:txBody>
      </p:sp>
    </p:spTree>
    <p:extLst>
      <p:ext uri="{BB962C8B-B14F-4D97-AF65-F5344CB8AC3E}">
        <p14:creationId xmlns:p14="http://schemas.microsoft.com/office/powerpoint/2010/main" val="157089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Nutzen von Mentoring</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t>Frühzeitige Vorbereitung und Qualifizierung von</a:t>
            </a:r>
            <a:br>
              <a:rPr lang="de-DE" dirty="0"/>
            </a:br>
            <a:r>
              <a:rPr lang="de-DE" dirty="0"/>
              <a:t>Schlüsselpersonen</a:t>
            </a:r>
            <a:endParaRPr lang="de-DE" dirty="0">
              <a:solidFill>
                <a:srgbClr val="000000"/>
              </a:solidFill>
            </a:endParaRPr>
          </a:p>
          <a:p>
            <a:pPr lvl="1">
              <a:buClr>
                <a:srgbClr val="21AEB1"/>
              </a:buClr>
            </a:pPr>
            <a:r>
              <a:rPr lang="de-DE" sz="2000" dirty="0">
                <a:solidFill>
                  <a:srgbClr val="000000"/>
                </a:solidFill>
              </a:rPr>
              <a:t>Das Mentee kann direkt von der oder dem Mentor*in lernen und von ihrer Erfahrung profitieren.</a:t>
            </a:r>
          </a:p>
          <a:p>
            <a:pPr lvl="0">
              <a:buClr>
                <a:srgbClr val="21AEB1"/>
              </a:buClr>
            </a:pPr>
            <a:r>
              <a:rPr lang="de-DE" dirty="0"/>
              <a:t>Ermutigung für eine Tätigkeit </a:t>
            </a:r>
            <a:endParaRPr lang="de-DE" dirty="0">
              <a:solidFill>
                <a:srgbClr val="000000"/>
              </a:solidFill>
            </a:endParaRPr>
          </a:p>
          <a:p>
            <a:pPr lvl="1">
              <a:buClr>
                <a:srgbClr val="21AEB1"/>
              </a:buClr>
            </a:pPr>
            <a:r>
              <a:rPr lang="de-DE" sz="2000" dirty="0">
                <a:solidFill>
                  <a:srgbClr val="000000"/>
                </a:solidFill>
              </a:rPr>
              <a:t>Durch das sichere Umfeld gewinnt das Mentee an Sicherheit im neuen Tätigkeitsfeld</a:t>
            </a:r>
            <a:r>
              <a:rPr lang="de-DE" sz="2200" dirty="0">
                <a:solidFill>
                  <a:srgbClr val="000000"/>
                </a:solidFill>
              </a:rPr>
              <a:t>.</a:t>
            </a:r>
            <a:endParaRPr lang="de-DE" dirty="0">
              <a:solidFill>
                <a:srgbClr val="000000"/>
              </a:solidFill>
            </a:endParaRPr>
          </a:p>
          <a:p>
            <a:pPr lvl="0">
              <a:buClr>
                <a:srgbClr val="21AEB1"/>
              </a:buClr>
            </a:pPr>
            <a:r>
              <a:rPr lang="de-DE" dirty="0">
                <a:solidFill>
                  <a:srgbClr val="000000"/>
                </a:solidFill>
              </a:rPr>
              <a:t>Einblick in Strukturen</a:t>
            </a:r>
          </a:p>
          <a:p>
            <a:pPr lvl="1">
              <a:buClr>
                <a:srgbClr val="21AEB1"/>
              </a:buClr>
            </a:pPr>
            <a:r>
              <a:rPr lang="de-DE" sz="1800" dirty="0">
                <a:solidFill>
                  <a:srgbClr val="000000"/>
                </a:solidFill>
              </a:rPr>
              <a:t>Das Mentee lernt schon die Strukturen und Arbeitsabläufe kennen, ehe es die Position selber bekleidet.</a:t>
            </a:r>
          </a:p>
          <a:p>
            <a:endParaRPr lang="de-DE" sz="2600" dirty="0"/>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4</a:t>
            </a:fld>
            <a:endParaRPr lang="de-DE"/>
          </a:p>
        </p:txBody>
      </p:sp>
    </p:spTree>
    <p:extLst>
      <p:ext uri="{BB962C8B-B14F-4D97-AF65-F5344CB8AC3E}">
        <p14:creationId xmlns:p14="http://schemas.microsoft.com/office/powerpoint/2010/main" val="229726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Nutzen von Mentoring</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t>Ermutigung und Sicherheit</a:t>
            </a:r>
            <a:endParaRPr lang="de-DE" dirty="0">
              <a:solidFill>
                <a:srgbClr val="000000"/>
              </a:solidFill>
            </a:endParaRPr>
          </a:p>
          <a:p>
            <a:pPr lvl="1">
              <a:buClr>
                <a:srgbClr val="21AEB1"/>
              </a:buClr>
            </a:pPr>
            <a:r>
              <a:rPr lang="de-DE" sz="2000" dirty="0">
                <a:solidFill>
                  <a:srgbClr val="000000"/>
                </a:solidFill>
              </a:rPr>
              <a:t>Das Mentee lernt sich im neuen Arbeitsumfeld sicher zu bewegen, ohne Angst davor haben zu müssen, Fehler zu machen.</a:t>
            </a:r>
          </a:p>
          <a:p>
            <a:pPr lvl="0">
              <a:buClr>
                <a:srgbClr val="21AEB1"/>
              </a:buClr>
            </a:pPr>
            <a:r>
              <a:rPr lang="de-DE" dirty="0"/>
              <a:t> Unterstützung bei Projekten </a:t>
            </a:r>
            <a:endParaRPr lang="de-DE" dirty="0">
              <a:solidFill>
                <a:srgbClr val="000000"/>
              </a:solidFill>
            </a:endParaRPr>
          </a:p>
          <a:p>
            <a:pPr lvl="1">
              <a:buClr>
                <a:srgbClr val="21AEB1"/>
              </a:buClr>
            </a:pPr>
            <a:r>
              <a:rPr lang="de-DE" sz="2000" dirty="0">
                <a:solidFill>
                  <a:srgbClr val="000000"/>
                </a:solidFill>
              </a:rPr>
              <a:t>Das Mentee lernt nicht nur von der Mentor*in, sondern ist auch eine Hilfe bei alltäglichen Arbeitsabläufen.</a:t>
            </a:r>
            <a:endParaRPr lang="de-DE" dirty="0">
              <a:solidFill>
                <a:srgbClr val="000000"/>
              </a:solidFill>
            </a:endParaRPr>
          </a:p>
          <a:p>
            <a:pPr marL="0" lvl="0" indent="0">
              <a:buClr>
                <a:srgbClr val="21AEB1"/>
              </a:buClr>
              <a:buNone/>
            </a:pPr>
            <a:endParaRPr lang="de-DE" sz="2600" dirty="0">
              <a:solidFill>
                <a:srgbClr val="000000"/>
              </a:solidFill>
            </a:endParaRPr>
          </a:p>
          <a:p>
            <a:pPr marL="0" lvl="0" indent="0">
              <a:buClr>
                <a:srgbClr val="21AEB1"/>
              </a:buClr>
              <a:buNone/>
            </a:pPr>
            <a:r>
              <a:rPr lang="de-DE" sz="2600" dirty="0">
                <a:solidFill>
                  <a:srgbClr val="000000"/>
                </a:solidFill>
              </a:rPr>
              <a:t>Generell gilt, dass sowohl Mentor*in als auch Mentee vom Mentoring profitieren können!</a:t>
            </a:r>
            <a:endParaRPr lang="de-DE" sz="2600" dirty="0"/>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5</a:t>
            </a:fld>
            <a:endParaRPr lang="de-DE"/>
          </a:p>
        </p:txBody>
      </p:sp>
    </p:spTree>
    <p:extLst>
      <p:ext uri="{BB962C8B-B14F-4D97-AF65-F5344CB8AC3E}">
        <p14:creationId xmlns:p14="http://schemas.microsoft.com/office/powerpoint/2010/main" val="107728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Die Aufgaben des Mentee</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t>Möglichst konkrete Ziele/Anliegen formulieren </a:t>
            </a:r>
            <a:endParaRPr lang="de-DE" dirty="0">
              <a:solidFill>
                <a:srgbClr val="000000"/>
              </a:solidFill>
            </a:endParaRPr>
          </a:p>
          <a:p>
            <a:pPr lvl="1">
              <a:buClr>
                <a:srgbClr val="21AEB1"/>
              </a:buClr>
            </a:pPr>
            <a:r>
              <a:rPr lang="de-DE" sz="2000" dirty="0">
                <a:solidFill>
                  <a:srgbClr val="000000"/>
                </a:solidFill>
              </a:rPr>
              <a:t>Das Mentee muss sich im Vorhinein klar sein, was es lernen möchte und wie es sich im neuen Arbeitsumfeld einbringen kann.</a:t>
            </a:r>
          </a:p>
          <a:p>
            <a:pPr lvl="0">
              <a:buClr>
                <a:srgbClr val="21AEB1"/>
              </a:buClr>
            </a:pPr>
            <a:r>
              <a:rPr lang="de-DE" dirty="0"/>
              <a:t>Bereitschaft zur Selbstreflexion, Offenheit für neue Aufgaben </a:t>
            </a:r>
            <a:endParaRPr lang="de-DE" dirty="0">
              <a:solidFill>
                <a:srgbClr val="000000"/>
              </a:solidFill>
            </a:endParaRPr>
          </a:p>
          <a:p>
            <a:pPr lvl="1">
              <a:buClr>
                <a:srgbClr val="21AEB1"/>
              </a:buClr>
            </a:pPr>
            <a:r>
              <a:rPr lang="de-DE" sz="2000" dirty="0">
                <a:solidFill>
                  <a:srgbClr val="000000"/>
                </a:solidFill>
              </a:rPr>
              <a:t>Das Mentee muss sich der konstruktiven Kritik der Mentor*in stellen und bereit sein, Dinge zu lernen und neue Aufgaben zu bewältigen.</a:t>
            </a:r>
            <a:endParaRPr lang="de-DE" dirty="0">
              <a:solidFill>
                <a:srgbClr val="000000"/>
              </a:solidFill>
            </a:endParaRPr>
          </a:p>
          <a:p>
            <a:pPr lvl="0">
              <a:buClr>
                <a:srgbClr val="21AEB1"/>
              </a:buClr>
            </a:pPr>
            <a:r>
              <a:rPr lang="de-DE" dirty="0">
                <a:solidFill>
                  <a:srgbClr val="000000"/>
                </a:solidFill>
              </a:rPr>
              <a:t>Unterstützung der Mentor*in annehmen</a:t>
            </a:r>
          </a:p>
          <a:p>
            <a:pPr lvl="1">
              <a:buClr>
                <a:srgbClr val="21AEB1"/>
              </a:buClr>
            </a:pPr>
            <a:r>
              <a:rPr lang="de-DE" sz="1800" dirty="0">
                <a:solidFill>
                  <a:srgbClr val="000000"/>
                </a:solidFill>
              </a:rPr>
              <a:t>Die Hilfe der Mentor*in muss vom Mentee angenommen werden, damit es sich im neuen Arbeitsumfeld sicherer bewegen kann.</a:t>
            </a:r>
            <a:endParaRPr lang="de-DE" sz="2600"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6</a:t>
            </a:fld>
            <a:endParaRPr lang="de-DE"/>
          </a:p>
        </p:txBody>
      </p:sp>
    </p:spTree>
    <p:extLst>
      <p:ext uri="{BB962C8B-B14F-4D97-AF65-F5344CB8AC3E}">
        <p14:creationId xmlns:p14="http://schemas.microsoft.com/office/powerpoint/2010/main" val="252437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Die Aufgaben des Mentee</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t>Selbstverantwortlich handeln </a:t>
            </a:r>
            <a:endParaRPr lang="de-DE" dirty="0">
              <a:solidFill>
                <a:srgbClr val="000000"/>
              </a:solidFill>
            </a:endParaRPr>
          </a:p>
          <a:p>
            <a:pPr lvl="1">
              <a:buClr>
                <a:srgbClr val="21AEB1"/>
              </a:buClr>
            </a:pPr>
            <a:r>
              <a:rPr lang="de-DE" sz="2000" dirty="0">
                <a:solidFill>
                  <a:srgbClr val="000000"/>
                </a:solidFill>
              </a:rPr>
              <a:t>Neben der Offenheit gegenüber konstruktiver Kritik der Mentor*in, ist es auch wichtig, dass das Mentee proaktiv an den Arbeitsprozessen teilnimmt.</a:t>
            </a:r>
          </a:p>
          <a:p>
            <a:pPr lvl="0">
              <a:buClr>
                <a:srgbClr val="21AEB1"/>
              </a:buClr>
            </a:pPr>
            <a:r>
              <a:rPr lang="de-DE" dirty="0"/>
              <a:t> Entlastung der Mentor*in </a:t>
            </a:r>
            <a:endParaRPr lang="de-DE" dirty="0">
              <a:solidFill>
                <a:srgbClr val="000000"/>
              </a:solidFill>
            </a:endParaRPr>
          </a:p>
          <a:p>
            <a:pPr lvl="1">
              <a:buClr>
                <a:srgbClr val="21AEB1"/>
              </a:buClr>
            </a:pPr>
            <a:r>
              <a:rPr lang="de-DE" sz="2000" dirty="0">
                <a:solidFill>
                  <a:srgbClr val="000000"/>
                </a:solidFill>
              </a:rPr>
              <a:t>Das Mentee sollte die Mentor*in bei verschiedenen Arbeitsprozessen unter-stützen.</a:t>
            </a:r>
            <a:endParaRPr lang="de-DE"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7</a:t>
            </a:fld>
            <a:endParaRPr lang="de-DE"/>
          </a:p>
        </p:txBody>
      </p:sp>
    </p:spTree>
    <p:extLst>
      <p:ext uri="{BB962C8B-B14F-4D97-AF65-F5344CB8AC3E}">
        <p14:creationId xmlns:p14="http://schemas.microsoft.com/office/powerpoint/2010/main" val="52175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Die Aufgaben der Mentor*in</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dirty="0"/>
              <a:t>Weitergabe von (informellem) Wissen und Methoden  </a:t>
            </a:r>
            <a:endParaRPr lang="de-DE" dirty="0">
              <a:solidFill>
                <a:srgbClr val="000000"/>
              </a:solidFill>
            </a:endParaRPr>
          </a:p>
          <a:p>
            <a:pPr lvl="1">
              <a:buClr>
                <a:srgbClr val="21AEB1"/>
              </a:buClr>
            </a:pPr>
            <a:r>
              <a:rPr lang="de-DE" sz="2000" dirty="0">
                <a:solidFill>
                  <a:srgbClr val="000000"/>
                </a:solidFill>
              </a:rPr>
              <a:t>Das Mentee soll beim Mentoring die Arbeitsweise der Mentor*in kennen lernen, sodass es perspektivisch weiß, worauf in bestimmten Arbeitsbereichen zu achten ist. </a:t>
            </a:r>
          </a:p>
          <a:p>
            <a:pPr lvl="0">
              <a:buClr>
                <a:srgbClr val="21AEB1"/>
              </a:buClr>
            </a:pPr>
            <a:r>
              <a:rPr lang="de-DE" dirty="0"/>
              <a:t> Vermittlung von Kontakten / Zugang zu Netzwerken  </a:t>
            </a:r>
            <a:endParaRPr lang="de-DE" dirty="0">
              <a:solidFill>
                <a:srgbClr val="000000"/>
              </a:solidFill>
            </a:endParaRPr>
          </a:p>
          <a:p>
            <a:pPr lvl="1">
              <a:buClr>
                <a:srgbClr val="21AEB1"/>
              </a:buClr>
            </a:pPr>
            <a:r>
              <a:rPr lang="de-DE" sz="2000" dirty="0">
                <a:solidFill>
                  <a:srgbClr val="000000"/>
                </a:solidFill>
              </a:rPr>
              <a:t>Die Mentor*in sollte das Mentee schon mit externen Kolleg*innen bekannt machen, damit schon ein Netzwerk besteht, bevor es mit der neuen Aufgabe betraut wird.</a:t>
            </a:r>
            <a:endParaRPr lang="de-DE" dirty="0">
              <a:solidFill>
                <a:srgbClr val="000000"/>
              </a:solidFill>
            </a:endParaRPr>
          </a:p>
          <a:p>
            <a:pPr lvl="0">
              <a:buClr>
                <a:srgbClr val="21AEB1"/>
              </a:buClr>
            </a:pPr>
            <a:r>
              <a:rPr lang="de-DE" dirty="0"/>
              <a:t>Beratung und Feedback / Selbst-Reflexion und Ehrlichkeit </a:t>
            </a:r>
            <a:endParaRPr lang="de-DE" dirty="0">
              <a:solidFill>
                <a:srgbClr val="000000"/>
              </a:solidFill>
            </a:endParaRPr>
          </a:p>
          <a:p>
            <a:pPr lvl="1">
              <a:buClr>
                <a:srgbClr val="21AEB1"/>
              </a:buClr>
            </a:pPr>
            <a:r>
              <a:rPr lang="de-DE" sz="1800" dirty="0">
                <a:solidFill>
                  <a:srgbClr val="000000"/>
                </a:solidFill>
              </a:rPr>
              <a:t>Nur durch einen ehrlichen, offenen Umgang, kann das Mentee etwas lernen! </a:t>
            </a:r>
            <a:endParaRPr lang="de-DE" sz="2600" dirty="0">
              <a:solidFill>
                <a:srgbClr val="000000"/>
              </a:solidFill>
            </a:endParaRP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8</a:t>
            </a:fld>
            <a:endParaRPr lang="de-DE"/>
          </a:p>
        </p:txBody>
      </p:sp>
    </p:spTree>
    <p:extLst>
      <p:ext uri="{BB962C8B-B14F-4D97-AF65-F5344CB8AC3E}">
        <p14:creationId xmlns:p14="http://schemas.microsoft.com/office/powerpoint/2010/main" val="370957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E2BDEF7-BA0D-4733-A3A5-D5C146AD1D1E}"/>
              </a:ext>
            </a:extLst>
          </p:cNvPr>
          <p:cNvSpPr>
            <a:spLocks noGrp="1"/>
          </p:cNvSpPr>
          <p:nvPr>
            <p:ph type="ftr" sz="quarter" idx="11"/>
          </p:nvPr>
        </p:nvSpPr>
        <p:spPr/>
        <p:txBody>
          <a:bodyPr/>
          <a:lstStyle/>
          <a:p>
            <a:r>
              <a:rPr lang="de-DE" dirty="0"/>
              <a:t>selbsthilfe-der-zukunft.de</a:t>
            </a:r>
          </a:p>
        </p:txBody>
      </p:sp>
      <p:sp>
        <p:nvSpPr>
          <p:cNvPr id="3" name="Titel 2">
            <a:extLst>
              <a:ext uri="{FF2B5EF4-FFF2-40B4-BE49-F238E27FC236}">
                <a16:creationId xmlns:a16="http://schemas.microsoft.com/office/drawing/2014/main" id="{82CFF7A9-3421-4FAD-B798-E8777E87C906}"/>
              </a:ext>
            </a:extLst>
          </p:cNvPr>
          <p:cNvSpPr>
            <a:spLocks noGrp="1"/>
          </p:cNvSpPr>
          <p:nvPr>
            <p:ph type="title"/>
          </p:nvPr>
        </p:nvSpPr>
        <p:spPr>
          <a:xfrm>
            <a:off x="518403" y="0"/>
            <a:ext cx="9694863" cy="1219200"/>
          </a:xfrm>
        </p:spPr>
        <p:txBody>
          <a:bodyPr/>
          <a:lstStyle/>
          <a:p>
            <a:r>
              <a:rPr lang="de-DE" dirty="0"/>
              <a:t>Die Aufgaben der Mentor*in</a:t>
            </a:r>
          </a:p>
        </p:txBody>
      </p:sp>
      <p:sp>
        <p:nvSpPr>
          <p:cNvPr id="4" name="Inhaltsplatzhalter 3">
            <a:extLst>
              <a:ext uri="{FF2B5EF4-FFF2-40B4-BE49-F238E27FC236}">
                <a16:creationId xmlns:a16="http://schemas.microsoft.com/office/drawing/2014/main" id="{D7B59BCD-F081-4CDD-9894-1792D513FFBD}"/>
              </a:ext>
            </a:extLst>
          </p:cNvPr>
          <p:cNvSpPr>
            <a:spLocks noGrp="1"/>
          </p:cNvSpPr>
          <p:nvPr>
            <p:ph idx="1"/>
          </p:nvPr>
        </p:nvSpPr>
        <p:spPr>
          <a:xfrm>
            <a:off x="518403" y="1628779"/>
            <a:ext cx="9900727" cy="4321175"/>
          </a:xfrm>
        </p:spPr>
        <p:txBody>
          <a:bodyPr>
            <a:normAutofit/>
          </a:bodyPr>
          <a:lstStyle/>
          <a:p>
            <a:pPr lvl="0">
              <a:buClr>
                <a:srgbClr val="21AEB1"/>
              </a:buClr>
            </a:pPr>
            <a:r>
              <a:rPr lang="de-DE" sz="4400" dirty="0"/>
              <a:t>Empowerment! </a:t>
            </a:r>
            <a:endParaRPr lang="de-DE" sz="4400" dirty="0">
              <a:solidFill>
                <a:srgbClr val="000000"/>
              </a:solidFill>
            </a:endParaRPr>
          </a:p>
          <a:p>
            <a:pPr lvl="1">
              <a:buClr>
                <a:srgbClr val="21AEB1"/>
              </a:buClr>
            </a:pPr>
            <a:r>
              <a:rPr lang="de-DE" sz="3600" dirty="0">
                <a:solidFill>
                  <a:srgbClr val="000000"/>
                </a:solidFill>
              </a:rPr>
              <a:t>Auf der einen Seite ist es wichtig, dass die Mentor*in das Mentee mit ihrer Erfahrung und ihren Fähigkeiten unterstützt. Auf der anderen Seite ist es aber auch wichtig, dass das Mentee einen eigenen Weg findet und nicht nur die Arbeitsweis der Mentor*in kopiert.</a:t>
            </a:r>
          </a:p>
        </p:txBody>
      </p:sp>
      <p:sp>
        <p:nvSpPr>
          <p:cNvPr id="5" name="Foliennummernplatzhalter 4">
            <a:extLst>
              <a:ext uri="{FF2B5EF4-FFF2-40B4-BE49-F238E27FC236}">
                <a16:creationId xmlns:a16="http://schemas.microsoft.com/office/drawing/2014/main" id="{7BE52215-BD10-4312-AEC2-715095661848}"/>
              </a:ext>
            </a:extLst>
          </p:cNvPr>
          <p:cNvSpPr>
            <a:spLocks noGrp="1"/>
          </p:cNvSpPr>
          <p:nvPr>
            <p:ph type="sldNum" sz="quarter" idx="12"/>
          </p:nvPr>
        </p:nvSpPr>
        <p:spPr/>
        <p:txBody>
          <a:bodyPr/>
          <a:lstStyle/>
          <a:p>
            <a:fld id="{2E27387F-0FE2-4320-9642-0B95519C7C85}" type="slidenum">
              <a:rPr lang="de-DE" smtClean="0"/>
              <a:t>9</a:t>
            </a:fld>
            <a:endParaRPr lang="de-DE"/>
          </a:p>
        </p:txBody>
      </p:sp>
    </p:spTree>
    <p:extLst>
      <p:ext uri="{BB962C8B-B14F-4D97-AF65-F5344CB8AC3E}">
        <p14:creationId xmlns:p14="http://schemas.microsoft.com/office/powerpoint/2010/main" val="1112402866"/>
      </p:ext>
    </p:extLst>
  </p:cSld>
  <p:clrMapOvr>
    <a:masterClrMapping/>
  </p:clrMapOvr>
</p:sld>
</file>

<file path=ppt/theme/theme1.xml><?xml version="1.0" encoding="utf-8"?>
<a:theme xmlns:a="http://schemas.openxmlformats.org/drawingml/2006/main" name="Office">
  <a:themeElements>
    <a:clrScheme name="SHdZ">
      <a:dk1>
        <a:srgbClr val="000000"/>
      </a:dk1>
      <a:lt1>
        <a:srgbClr val="FFFFFF"/>
      </a:lt1>
      <a:dk2>
        <a:srgbClr val="19407E"/>
      </a:dk2>
      <a:lt2>
        <a:srgbClr val="FFFFFF"/>
      </a:lt2>
      <a:accent1>
        <a:srgbClr val="00508E"/>
      </a:accent1>
      <a:accent2>
        <a:srgbClr val="21AEB1"/>
      </a:accent2>
      <a:accent3>
        <a:srgbClr val="B0C524"/>
      </a:accent3>
      <a:accent4>
        <a:srgbClr val="E62F44"/>
      </a:accent4>
      <a:accent5>
        <a:srgbClr val="E83A8C"/>
      </a:accent5>
      <a:accent6>
        <a:srgbClr val="973E8E"/>
      </a:accent6>
      <a:hlink>
        <a:srgbClr val="19407E"/>
      </a:hlink>
      <a:folHlink>
        <a:srgbClr val="973E8E"/>
      </a:folHlink>
    </a:clrScheme>
    <a:fontScheme name="SHdZ">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36000" rIns="0" bIns="0" rtlCol="0">
        <a:normAutofit/>
      </a:bodyPr>
      <a:lstStyle>
        <a:defPPr algn="l">
          <a:defRPr sz="2000" dirty="0" err="1" smtClean="0"/>
        </a:defPPr>
      </a:lstStyle>
    </a:txDef>
  </a:objectDefaults>
  <a:extraClrSchemeLst/>
  <a:extLst>
    <a:ext uri="{05A4C25C-085E-4340-85A3-A5531E510DB2}">
      <thm15:themeFamily xmlns:thm15="http://schemas.microsoft.com/office/thememl/2012/main" name="SHdZ_PowerPoint-Layout-03.potx" id="{C7250B20-AE26-4FE6-9954-892EB99A2D52}" vid="{9FD27B10-6318-48DD-BD9D-70F32BDFA86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1063</Words>
  <Application>Microsoft Office PowerPoint</Application>
  <PresentationFormat>Breitbild</PresentationFormat>
  <Paragraphs>123</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Open Sans</vt:lpstr>
      <vt:lpstr>Symbol</vt:lpstr>
      <vt:lpstr>Wingdings</vt:lpstr>
      <vt:lpstr>Office</vt:lpstr>
      <vt:lpstr>Selbsthilfe der Zukunft Mustervortrag</vt:lpstr>
      <vt:lpstr>Inhalt</vt:lpstr>
      <vt:lpstr>Was ist eigentlich Mentoring?</vt:lpstr>
      <vt:lpstr>Nutzen von Mentoring</vt:lpstr>
      <vt:lpstr>Nutzen von Mentoring</vt:lpstr>
      <vt:lpstr>Die Aufgaben des Mentee</vt:lpstr>
      <vt:lpstr>Die Aufgaben des Mentee</vt:lpstr>
      <vt:lpstr>Die Aufgaben der Mentor*in</vt:lpstr>
      <vt:lpstr>Die Aufgaben der Mentor*in</vt:lpstr>
      <vt:lpstr>Der Nutzen für die Mentor*in</vt:lpstr>
      <vt:lpstr>Der Nutzen für die Mentor*in</vt:lpstr>
      <vt:lpstr>Der Nutzen für die Mentor*in</vt:lpstr>
      <vt:lpstr>Das Mentoring-Tandem</vt:lpstr>
      <vt:lpstr>Das Mentoring-Tandem</vt:lpstr>
      <vt:lpstr>Schritt für Schritt</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Danuta Sojka-Pokorski</dc:creator>
  <cp:lastModifiedBy>Eva Kauenhowen</cp:lastModifiedBy>
  <cp:revision>103</cp:revision>
  <dcterms:created xsi:type="dcterms:W3CDTF">2022-01-12T13:03:38Z</dcterms:created>
  <dcterms:modified xsi:type="dcterms:W3CDTF">2022-03-04T12:11:26Z</dcterms:modified>
</cp:coreProperties>
</file>